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324" r:id="rId4"/>
    <p:sldId id="325" r:id="rId5"/>
    <p:sldId id="327" r:id="rId6"/>
    <p:sldId id="302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7" r:id="rId16"/>
    <p:sldId id="336" r:id="rId17"/>
    <p:sldId id="338" r:id="rId18"/>
    <p:sldId id="339" r:id="rId19"/>
    <p:sldId id="340" r:id="rId20"/>
    <p:sldId id="342" r:id="rId21"/>
    <p:sldId id="343" r:id="rId22"/>
    <p:sldId id="346" r:id="rId23"/>
    <p:sldId id="347" r:id="rId24"/>
    <p:sldId id="353" r:id="rId25"/>
    <p:sldId id="348" r:id="rId26"/>
    <p:sldId id="349" r:id="rId27"/>
    <p:sldId id="350" r:id="rId28"/>
    <p:sldId id="351" r:id="rId29"/>
    <p:sldId id="352" r:id="rId30"/>
    <p:sldId id="359" r:id="rId31"/>
    <p:sldId id="354" r:id="rId32"/>
    <p:sldId id="355" r:id="rId33"/>
    <p:sldId id="356" r:id="rId34"/>
    <p:sldId id="357" r:id="rId35"/>
    <p:sldId id="358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A40D"/>
    <a:srgbClr val="32A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6" autoAdjust="0"/>
    <p:restoredTop sz="94628" autoAdjust="0"/>
  </p:normalViewPr>
  <p:slideViewPr>
    <p:cSldViewPr>
      <p:cViewPr varScale="1">
        <p:scale>
          <a:sx n="108" d="100"/>
          <a:sy n="108" d="100"/>
        </p:scale>
        <p:origin x="806" y="82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8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83.png"/><Relationship Id="rId7" Type="http://schemas.openxmlformats.org/officeDocument/2006/relationships/image" Target="../media/image64.png"/><Relationship Id="rId12" Type="http://schemas.openxmlformats.org/officeDocument/2006/relationships/image" Target="../media/image8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4.png"/><Relationship Id="rId7" Type="http://schemas.openxmlformats.org/officeDocument/2006/relationships/image" Target="../media/image83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57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86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2.png"/><Relationship Id="rId7" Type="http://schemas.openxmlformats.org/officeDocument/2006/relationships/image" Target="../media/image13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33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0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1.png"/><Relationship Id="rId14" Type="http://schemas.openxmlformats.org/officeDocument/2006/relationships/image" Target="../media/image1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7.png"/><Relationship Id="rId12" Type="http://schemas.openxmlformats.org/officeDocument/2006/relationships/image" Target="../media/image176.png"/><Relationship Id="rId7" Type="http://schemas.openxmlformats.org/officeDocument/2006/relationships/image" Target="../media/image17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75.png"/><Relationship Id="rId6" Type="http://schemas.openxmlformats.org/officeDocument/2006/relationships/image" Target="../media/image172.png"/><Relationship Id="rId15" Type="http://schemas.openxmlformats.org/officeDocument/2006/relationships/image" Target="../media/image179.png"/><Relationship Id="rId14" Type="http://schemas.openxmlformats.org/officeDocument/2006/relationships/image" Target="../media/image178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0.png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87.png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15" Type="http://schemas.openxmlformats.org/officeDocument/2006/relationships/image" Target="../media/image171.png"/><Relationship Id="rId10" Type="http://schemas.openxmlformats.org/officeDocument/2006/relationships/image" Target="../media/image186.png"/><Relationship Id="rId14" Type="http://schemas.openxmlformats.org/officeDocument/2006/relationships/image" Target="../media/image1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18" Type="http://schemas.openxmlformats.org/officeDocument/2006/relationships/image" Target="../media/image211.png"/><Relationship Id="rId39" Type="http://schemas.openxmlformats.org/officeDocument/2006/relationships/image" Target="../media/image232.png"/><Relationship Id="rId3" Type="http://schemas.openxmlformats.org/officeDocument/2006/relationships/image" Target="../media/image180.png"/><Relationship Id="rId21" Type="http://schemas.openxmlformats.org/officeDocument/2006/relationships/image" Target="../media/image214.png"/><Relationship Id="rId34" Type="http://schemas.openxmlformats.org/officeDocument/2006/relationships/image" Target="../media/image227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17" Type="http://schemas.openxmlformats.org/officeDocument/2006/relationships/image" Target="../media/image210.png"/><Relationship Id="rId33" Type="http://schemas.openxmlformats.org/officeDocument/2006/relationships/image" Target="../media/image226.png"/><Relationship Id="rId38" Type="http://schemas.openxmlformats.org/officeDocument/2006/relationships/image" Target="../media/image231.png"/><Relationship Id="rId2" Type="http://schemas.openxmlformats.org/officeDocument/2006/relationships/image" Target="../media/image174.png"/><Relationship Id="rId16" Type="http://schemas.openxmlformats.org/officeDocument/2006/relationships/image" Target="../media/image209.png"/><Relationship Id="rId20" Type="http://schemas.openxmlformats.org/officeDocument/2006/relationships/image" Target="../media/image213.png"/><Relationship Id="rId29" Type="http://schemas.openxmlformats.org/officeDocument/2006/relationships/image" Target="../media/image222.png"/><Relationship Id="rId41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32" Type="http://schemas.openxmlformats.org/officeDocument/2006/relationships/image" Target="../media/image225.png"/><Relationship Id="rId37" Type="http://schemas.openxmlformats.org/officeDocument/2006/relationships/image" Target="../media/image230.png"/><Relationship Id="rId40" Type="http://schemas.openxmlformats.org/officeDocument/2006/relationships/image" Target="../media/image233.png"/><Relationship Id="rId15" Type="http://schemas.openxmlformats.org/officeDocument/2006/relationships/image" Target="../media/image208.png"/><Relationship Id="rId36" Type="http://schemas.openxmlformats.org/officeDocument/2006/relationships/image" Target="../media/image229.png"/><Relationship Id="rId10" Type="http://schemas.openxmlformats.org/officeDocument/2006/relationships/image" Target="../media/image203.png"/><Relationship Id="rId19" Type="http://schemas.openxmlformats.org/officeDocument/2006/relationships/image" Target="../media/image212.png"/><Relationship Id="rId31" Type="http://schemas.openxmlformats.org/officeDocument/2006/relationships/image" Target="../media/image224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Relationship Id="rId22" Type="http://schemas.openxmlformats.org/officeDocument/2006/relationships/image" Target="../media/image215.png"/><Relationship Id="rId27" Type="http://schemas.openxmlformats.org/officeDocument/2006/relationships/image" Target="../media/image220.png"/><Relationship Id="rId35" Type="http://schemas.openxmlformats.org/officeDocument/2006/relationships/image" Target="../media/image2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82.png"/><Relationship Id="rId7" Type="http://schemas.openxmlformats.org/officeDocument/2006/relationships/image" Target="../media/image19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10" Type="http://schemas.openxmlformats.org/officeDocument/2006/relationships/image" Target="../media/image204.png"/><Relationship Id="rId4" Type="http://schemas.openxmlformats.org/officeDocument/2006/relationships/image" Target="../media/image183.png"/><Relationship Id="rId9" Type="http://schemas.openxmlformats.org/officeDocument/2006/relationships/image" Target="../media/image19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4.png"/><Relationship Id="rId5" Type="http://schemas.openxmlformats.org/officeDocument/2006/relationships/image" Target="../media/image223.png"/><Relationship Id="rId4" Type="http://schemas.openxmlformats.org/officeDocument/2006/relationships/image" Target="../media/image2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8CE502-D1FA-463E-B6B5-AE22F4962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411510"/>
            <a:ext cx="2232248" cy="1080121"/>
          </a:xfrm>
        </p:spPr>
        <p:txBody>
          <a:bodyPr/>
          <a:lstStyle/>
          <a:p>
            <a:r>
              <a:rPr lang="en-US" altLang="ko-KR" sz="36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</a:rPr>
              <a:t>Redes </a:t>
            </a:r>
          </a:p>
          <a:p>
            <a:r>
              <a:rPr lang="en-US" altLang="ko-KR" sz="36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</a:rPr>
              <a:t>Neurais</a:t>
            </a:r>
            <a:r>
              <a:rPr lang="en-US" altLang="ko-KR" sz="3600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720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615ABE4-23AE-4899-A5F0-068A651DF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5486"/>
            <a:ext cx="6451175" cy="4299377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4D3F831-76E8-4113-AC73-2D317C646351}"/>
              </a:ext>
            </a:extLst>
          </p:cNvPr>
          <p:cNvCxnSpPr>
            <a:cxnSpLocks/>
          </p:cNvCxnSpPr>
          <p:nvPr/>
        </p:nvCxnSpPr>
        <p:spPr>
          <a:xfrm>
            <a:off x="2153278" y="504621"/>
            <a:ext cx="402503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inal de Multiplicação 7">
            <a:extLst>
              <a:ext uri="{FF2B5EF4-FFF2-40B4-BE49-F238E27FC236}">
                <a16:creationId xmlns:a16="http://schemas.microsoft.com/office/drawing/2014/main" id="{A2DA9384-856F-4F79-8659-D11A883EE238}"/>
              </a:ext>
            </a:extLst>
          </p:cNvPr>
          <p:cNvSpPr/>
          <p:nvPr/>
        </p:nvSpPr>
        <p:spPr>
          <a:xfrm>
            <a:off x="2542853" y="739486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2B37DF9-49F5-434E-BF35-65476BBB9864}"/>
              </a:ext>
            </a:extLst>
          </p:cNvPr>
          <p:cNvSpPr txBox="1">
            <a:spLocks/>
          </p:cNvSpPr>
          <p:nvPr/>
        </p:nvSpPr>
        <p:spPr>
          <a:xfrm>
            <a:off x="1361185" y="317911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1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inal de Multiplicação 9">
            <a:extLst>
              <a:ext uri="{FF2B5EF4-FFF2-40B4-BE49-F238E27FC236}">
                <a16:creationId xmlns:a16="http://schemas.microsoft.com/office/drawing/2014/main" id="{17E1BEDF-B047-4734-9FF3-33AF95DE9A77}"/>
              </a:ext>
            </a:extLst>
          </p:cNvPr>
          <p:cNvSpPr/>
          <p:nvPr/>
        </p:nvSpPr>
        <p:spPr>
          <a:xfrm>
            <a:off x="3635896" y="1131590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749D6F2-A322-46A7-8749-2F614119F67F}"/>
              </a:ext>
            </a:extLst>
          </p:cNvPr>
          <p:cNvCxnSpPr>
            <a:cxnSpLocks/>
          </p:cNvCxnSpPr>
          <p:nvPr/>
        </p:nvCxnSpPr>
        <p:spPr>
          <a:xfrm flipH="1" flipV="1">
            <a:off x="3806174" y="1314259"/>
            <a:ext cx="339916" cy="2679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4DBB798-3CAF-4B15-A9CF-76B2E69BEB97}"/>
              </a:ext>
            </a:extLst>
          </p:cNvPr>
          <p:cNvSpPr txBox="1">
            <a:spLocks/>
          </p:cNvSpPr>
          <p:nvPr/>
        </p:nvSpPr>
        <p:spPr>
          <a:xfrm>
            <a:off x="4133816" y="1411425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2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8C7CC34-4232-49F2-8342-99AC4F7B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47" y="2160835"/>
            <a:ext cx="635355" cy="4596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30F0C4-E5A6-4680-B70E-DFB735D7E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620516"/>
            <a:ext cx="814745" cy="45968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5B623FD-40C6-4242-8D80-919472608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478" y="2718718"/>
            <a:ext cx="866118" cy="7229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2D8811A-1286-4C1A-8D62-9E5157544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038" y="2050329"/>
            <a:ext cx="2134660" cy="1600054"/>
          </a:xfrm>
          <a:prstGeom prst="rect">
            <a:avLst/>
          </a:prstGeom>
        </p:spPr>
      </p:pic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5DCEF4F2-4423-437B-BBC9-E4FD281B3B53}"/>
              </a:ext>
            </a:extLst>
          </p:cNvPr>
          <p:cNvSpPr/>
          <p:nvPr/>
        </p:nvSpPr>
        <p:spPr>
          <a:xfrm>
            <a:off x="2239439" y="2179320"/>
            <a:ext cx="1578181" cy="1120140"/>
          </a:xfrm>
          <a:custGeom>
            <a:avLst/>
            <a:gdLst>
              <a:gd name="connsiteX0" fmla="*/ 358981 w 1578181"/>
              <a:gd name="connsiteY0" fmla="*/ 0 h 1120140"/>
              <a:gd name="connsiteX1" fmla="*/ 221821 w 1578181"/>
              <a:gd name="connsiteY1" fmla="*/ 228600 h 1120140"/>
              <a:gd name="connsiteX2" fmla="*/ 61801 w 1578181"/>
              <a:gd name="connsiteY2" fmla="*/ 487680 h 1120140"/>
              <a:gd name="connsiteX3" fmla="*/ 841 w 1578181"/>
              <a:gd name="connsiteY3" fmla="*/ 731520 h 1120140"/>
              <a:gd name="connsiteX4" fmla="*/ 99901 w 1578181"/>
              <a:gd name="connsiteY4" fmla="*/ 929640 h 1120140"/>
              <a:gd name="connsiteX5" fmla="*/ 717121 w 1578181"/>
              <a:gd name="connsiteY5" fmla="*/ 1036320 h 1120140"/>
              <a:gd name="connsiteX6" fmla="*/ 1250521 w 1578181"/>
              <a:gd name="connsiteY6" fmla="*/ 1097280 h 1120140"/>
              <a:gd name="connsiteX7" fmla="*/ 1578181 w 1578181"/>
              <a:gd name="connsiteY7" fmla="*/ 1120140 h 112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8181" h="1120140">
                <a:moveTo>
                  <a:pt x="358981" y="0"/>
                </a:moveTo>
                <a:cubicBezTo>
                  <a:pt x="315166" y="73660"/>
                  <a:pt x="271351" y="147320"/>
                  <a:pt x="221821" y="228600"/>
                </a:cubicBezTo>
                <a:cubicBezTo>
                  <a:pt x="172291" y="309880"/>
                  <a:pt x="98631" y="403860"/>
                  <a:pt x="61801" y="487680"/>
                </a:cubicBezTo>
                <a:cubicBezTo>
                  <a:pt x="24971" y="571500"/>
                  <a:pt x="-5509" y="657860"/>
                  <a:pt x="841" y="731520"/>
                </a:cubicBezTo>
                <a:cubicBezTo>
                  <a:pt x="7191" y="805180"/>
                  <a:pt x="-19479" y="878840"/>
                  <a:pt x="99901" y="929640"/>
                </a:cubicBezTo>
                <a:cubicBezTo>
                  <a:pt x="219281" y="980440"/>
                  <a:pt x="525351" y="1008380"/>
                  <a:pt x="717121" y="1036320"/>
                </a:cubicBezTo>
                <a:cubicBezTo>
                  <a:pt x="908891" y="1064260"/>
                  <a:pt x="1107011" y="1083310"/>
                  <a:pt x="1250521" y="1097280"/>
                </a:cubicBezTo>
                <a:cubicBezTo>
                  <a:pt x="1394031" y="1111250"/>
                  <a:pt x="1486106" y="1115695"/>
                  <a:pt x="1578181" y="112014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0E88A5D-3310-49F5-BF3E-F065FBFE1493}"/>
              </a:ext>
            </a:extLst>
          </p:cNvPr>
          <p:cNvSpPr txBox="1">
            <a:spLocks/>
          </p:cNvSpPr>
          <p:nvPr/>
        </p:nvSpPr>
        <p:spPr>
          <a:xfrm>
            <a:off x="4604407" y="2070322"/>
            <a:ext cx="4221093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Supondo imagens de 50x50 pixels -&gt; 2500 pixels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87A9E3D1-F0FF-4B5F-824B-298EB16FE389}"/>
                  </a:ext>
                </a:extLst>
              </p:cNvPr>
              <p:cNvSpPr txBox="1"/>
              <p:nvPr/>
            </p:nvSpPr>
            <p:spPr>
              <a:xfrm>
                <a:off x="5037488" y="2480413"/>
                <a:ext cx="1275099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=2500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87A9E3D1-F0FF-4B5F-824B-298EB16FE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488" y="2480413"/>
                <a:ext cx="1275099" cy="280205"/>
              </a:xfrm>
              <a:prstGeom prst="rect">
                <a:avLst/>
              </a:prstGeom>
              <a:blipFill>
                <a:blip r:embed="rId7"/>
                <a:stretch>
                  <a:fillRect l="-4762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2F9E5EB-A361-4CFA-8023-1A1EBCF9EF65}"/>
                  </a:ext>
                </a:extLst>
              </p:cNvPr>
              <p:cNvSpPr txBox="1"/>
              <p:nvPr/>
            </p:nvSpPr>
            <p:spPr>
              <a:xfrm>
                <a:off x="6888651" y="2480413"/>
                <a:ext cx="142776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7500 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𝑅𝐺𝐵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2F9E5EB-A361-4CFA-8023-1A1EBCF9E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651" y="2480413"/>
                <a:ext cx="1427765" cy="276999"/>
              </a:xfrm>
              <a:prstGeom prst="rect">
                <a:avLst/>
              </a:prstGeom>
              <a:blipFill>
                <a:blip r:embed="rId8"/>
                <a:stretch>
                  <a:fillRect l="-5983" b="-1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5EBFAD6-92C9-407F-921B-DBDAA5B60D40}"/>
                  </a:ext>
                </a:extLst>
              </p:cNvPr>
              <p:cNvSpPr txBox="1"/>
              <p:nvPr/>
            </p:nvSpPr>
            <p:spPr>
              <a:xfrm>
                <a:off x="6312587" y="2480413"/>
                <a:ext cx="4133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5EBFAD6-92C9-407F-921B-DBDAA5B60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587" y="2480413"/>
                <a:ext cx="413315" cy="276999"/>
              </a:xfrm>
              <a:prstGeom prst="rect">
                <a:avLst/>
              </a:prstGeom>
              <a:blipFill>
                <a:blip r:embed="rId9"/>
                <a:stretch>
                  <a:fillRect l="-149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DE6796-B770-4657-84EF-FE5566D38E27}"/>
                  </a:ext>
                </a:extLst>
              </p:cNvPr>
              <p:cNvSpPr txBox="1"/>
              <p:nvPr/>
            </p:nvSpPr>
            <p:spPr>
              <a:xfrm>
                <a:off x="5069859" y="3116358"/>
                <a:ext cx="3384376" cy="1068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𝑛𝑡𝑒𝑛𝑠𝑖𝑑𝑎𝑑𝑒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𝑖𝑛𝑡𝑒𝑛𝑠𝑖𝑑𝑎𝑑𝑒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𝑖𝑛𝑡𝑒𝑛𝑠𝑖𝑑𝑎𝑑𝑒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DE6796-B770-4657-84EF-FE5566D38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859" y="3116358"/>
                <a:ext cx="3384376" cy="10680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E71DCF7-4CEB-44B0-97E6-0FC6ACC54573}"/>
                  </a:ext>
                </a:extLst>
              </p:cNvPr>
              <p:cNvSpPr txBox="1"/>
              <p:nvPr/>
            </p:nvSpPr>
            <p:spPr>
              <a:xfrm>
                <a:off x="8266731" y="2796753"/>
                <a:ext cx="71388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255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E71DCF7-4CEB-44B0-97E6-0FC6ACC54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731" y="2796753"/>
                <a:ext cx="713883" cy="215444"/>
              </a:xfrm>
              <a:prstGeom prst="rect">
                <a:avLst/>
              </a:prstGeom>
              <a:blipFill>
                <a:blip r:embed="rId11"/>
                <a:stretch>
                  <a:fillRect l="-8547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4A98AC4F-DD0F-4939-B834-3B930272101C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7360562" y="2305961"/>
            <a:ext cx="211883" cy="14089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E04C64D6-6281-4499-BF4E-A535B77249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8837" y="4433661"/>
                <a:ext cx="5066419" cy="33072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Quadratic </a:t>
                </a:r>
                <a:r>
                  <a:rPr lang="pt-BR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features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):~3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𝑚𝑖𝑙h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õ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𝑒𝑠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E04C64D6-6281-4499-BF4E-A535B7724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37" y="4433661"/>
                <a:ext cx="5066419" cy="330726"/>
              </a:xfrm>
              <a:prstGeom prst="rect">
                <a:avLst/>
              </a:prstGeom>
              <a:blipFill>
                <a:blip r:embed="rId12"/>
                <a:stretch>
                  <a:fillRect l="-722" t="-7273" b="-21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56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324288-6F2D-4565-971E-17406202AC4B}"/>
              </a:ext>
            </a:extLst>
          </p:cNvPr>
          <p:cNvSpPr txBox="1">
            <a:spLocks/>
          </p:cNvSpPr>
          <p:nvPr/>
        </p:nvSpPr>
        <p:spPr>
          <a:xfrm>
            <a:off x="827584" y="701580"/>
            <a:ext cx="734481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Simples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Regressões Logísticas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não são suficientes.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D653E-ED93-4953-A720-EB7C747D2B99}"/>
              </a:ext>
            </a:extLst>
          </p:cNvPr>
          <p:cNvSpPr txBox="1">
            <a:spLocks/>
          </p:cNvSpPr>
          <p:nvPr/>
        </p:nvSpPr>
        <p:spPr>
          <a:xfrm>
            <a:off x="2123728" y="1947001"/>
            <a:ext cx="53285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Computacionalmente, é inviável.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2D4057-38F7-4B1D-A2D7-2C9EC28BC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1" t="67199" r="3934" b="3402"/>
          <a:stretch/>
        </p:blipFill>
        <p:spPr>
          <a:xfrm>
            <a:off x="723612" y="1491630"/>
            <a:ext cx="1512168" cy="151216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E2A980D-80B2-4ACA-AF62-8649CB432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243145"/>
            <a:ext cx="854805" cy="1152128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D8A2919-E067-46BC-A512-9BF107109BC8}"/>
              </a:ext>
            </a:extLst>
          </p:cNvPr>
          <p:cNvSpPr txBox="1">
            <a:spLocks/>
          </p:cNvSpPr>
          <p:nvPr/>
        </p:nvSpPr>
        <p:spPr>
          <a:xfrm>
            <a:off x="2339752" y="3459169"/>
            <a:ext cx="6490011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podem resolver o problema.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806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Representação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do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Modelo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589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324288-6F2D-4565-971E-17406202AC4B}"/>
              </a:ext>
            </a:extLst>
          </p:cNvPr>
          <p:cNvSpPr txBox="1">
            <a:spLocks/>
          </p:cNvSpPr>
          <p:nvPr/>
        </p:nvSpPr>
        <p:spPr>
          <a:xfrm>
            <a:off x="1799692" y="771550"/>
            <a:ext cx="554461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Uma imitação do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cérebro humano?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D50841-6744-4300-824A-A6169779B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12" y="1707654"/>
            <a:ext cx="2522575" cy="252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9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D1AB3B-E4A6-4ECD-AE08-F180319E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11510"/>
            <a:ext cx="7407921" cy="41044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2DB3AD-9DB8-4198-8A51-95C67A87C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39" y="411510"/>
            <a:ext cx="7407921" cy="4104456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D9A48887-59CC-4A57-B950-0224128CB9D7}"/>
              </a:ext>
            </a:extLst>
          </p:cNvPr>
          <p:cNvCxnSpPr>
            <a:cxnSpLocks/>
          </p:cNvCxnSpPr>
          <p:nvPr/>
        </p:nvCxnSpPr>
        <p:spPr>
          <a:xfrm flipH="1">
            <a:off x="3707905" y="1131590"/>
            <a:ext cx="288031" cy="144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000E885-5508-448D-9C23-5F7D6151C828}"/>
              </a:ext>
            </a:extLst>
          </p:cNvPr>
          <p:cNvSpPr txBox="1">
            <a:spLocks/>
          </p:cNvSpPr>
          <p:nvPr/>
        </p:nvSpPr>
        <p:spPr>
          <a:xfrm>
            <a:off x="4036391" y="966227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“input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8E3A2C2-4F18-42FE-84B8-C684021A6AF3}"/>
              </a:ext>
            </a:extLst>
          </p:cNvPr>
          <p:cNvCxnSpPr>
            <a:cxnSpLocks/>
          </p:cNvCxnSpPr>
          <p:nvPr/>
        </p:nvCxnSpPr>
        <p:spPr>
          <a:xfrm flipH="1" flipV="1">
            <a:off x="4355976" y="3846548"/>
            <a:ext cx="175568" cy="330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0A6D593-F5F5-43D8-8F48-0267128193CA}"/>
              </a:ext>
            </a:extLst>
          </p:cNvPr>
          <p:cNvSpPr txBox="1">
            <a:spLocks/>
          </p:cNvSpPr>
          <p:nvPr/>
        </p:nvSpPr>
        <p:spPr>
          <a:xfrm>
            <a:off x="4283968" y="4299942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“output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06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4572FEF-48E9-4A28-BE05-051887D46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49569"/>
            <a:ext cx="3672408" cy="201832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138A17-8936-4E6D-B663-192C03BF6FB2}"/>
              </a:ext>
            </a:extLst>
          </p:cNvPr>
          <p:cNvSpPr txBox="1">
            <a:spLocks/>
          </p:cNvSpPr>
          <p:nvPr/>
        </p:nvSpPr>
        <p:spPr>
          <a:xfrm>
            <a:off x="971600" y="411510"/>
            <a:ext cx="554461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Neurônio: Uma unidade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7D545B-3E35-4A57-86E2-CB0022F14430}"/>
              </a:ext>
            </a:extLst>
          </p:cNvPr>
          <p:cNvCxnSpPr>
            <a:cxnSpLocks/>
          </p:cNvCxnSpPr>
          <p:nvPr/>
        </p:nvCxnSpPr>
        <p:spPr>
          <a:xfrm flipH="1" flipV="1">
            <a:off x="2267744" y="3214056"/>
            <a:ext cx="288032" cy="3072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99F20B3-7745-4430-9313-44004679EDA3}"/>
              </a:ext>
            </a:extLst>
          </p:cNvPr>
          <p:cNvSpPr txBox="1">
            <a:spLocks/>
          </p:cNvSpPr>
          <p:nvPr/>
        </p:nvSpPr>
        <p:spPr>
          <a:xfrm>
            <a:off x="2555776" y="3521329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“input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0174D9A-2565-42F1-901B-18EC3C73AD9C}"/>
              </a:ext>
            </a:extLst>
          </p:cNvPr>
          <p:cNvCxnSpPr>
            <a:cxnSpLocks/>
          </p:cNvCxnSpPr>
          <p:nvPr/>
        </p:nvCxnSpPr>
        <p:spPr>
          <a:xfrm flipH="1">
            <a:off x="3131840" y="2227291"/>
            <a:ext cx="319586" cy="290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2EA5E20-C403-4BD4-8A7E-1E91E84BAEC7}"/>
              </a:ext>
            </a:extLst>
          </p:cNvPr>
          <p:cNvSpPr txBox="1">
            <a:spLocks/>
          </p:cNvSpPr>
          <p:nvPr/>
        </p:nvSpPr>
        <p:spPr>
          <a:xfrm>
            <a:off x="3491880" y="2061928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1E62AFD-4199-4488-B7C0-4B26029C86CF}"/>
              </a:ext>
            </a:extLst>
          </p:cNvPr>
          <p:cNvCxnSpPr>
            <a:cxnSpLocks/>
          </p:cNvCxnSpPr>
          <p:nvPr/>
        </p:nvCxnSpPr>
        <p:spPr>
          <a:xfrm flipH="1" flipV="1">
            <a:off x="3451426" y="2926024"/>
            <a:ext cx="504056" cy="595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76F7D32-AE83-46F2-A6D4-F2F5491D8A5D}"/>
              </a:ext>
            </a:extLst>
          </p:cNvPr>
          <p:cNvSpPr txBox="1">
            <a:spLocks/>
          </p:cNvSpPr>
          <p:nvPr/>
        </p:nvSpPr>
        <p:spPr>
          <a:xfrm>
            <a:off x="3945824" y="3468200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“output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20B0A8C-C41D-463F-9EE1-F9195DAE89B2}"/>
                  </a:ext>
                </a:extLst>
              </p:cNvPr>
              <p:cNvSpPr txBox="1"/>
              <p:nvPr/>
            </p:nvSpPr>
            <p:spPr>
              <a:xfrm>
                <a:off x="6393245" y="3913968"/>
                <a:ext cx="1995179" cy="5536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20B0A8C-C41D-463F-9EE1-F9195DAE8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245" y="3913968"/>
                <a:ext cx="1995179" cy="5536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0F55FF0-C447-49A0-85CE-87E3274B03BF}"/>
                  </a:ext>
                </a:extLst>
              </p:cNvPr>
              <p:cNvSpPr txBox="1"/>
              <p:nvPr/>
            </p:nvSpPr>
            <p:spPr>
              <a:xfrm>
                <a:off x="5619713" y="1233815"/>
                <a:ext cx="1080120" cy="1049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0F55FF0-C447-49A0-85CE-87E3274B0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13" y="1233815"/>
                <a:ext cx="1080120" cy="1049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7E8A67C-94FF-4210-A711-DE526A90AFAD}"/>
                  </a:ext>
                </a:extLst>
              </p:cNvPr>
              <p:cNvSpPr txBox="1"/>
              <p:nvPr/>
            </p:nvSpPr>
            <p:spPr>
              <a:xfrm>
                <a:off x="7308304" y="1211226"/>
                <a:ext cx="1080120" cy="1078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7E8A67C-94FF-4210-A711-DE526A90A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1211226"/>
                <a:ext cx="1080120" cy="1078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Elipse 22">
            <a:extLst>
              <a:ext uri="{FF2B5EF4-FFF2-40B4-BE49-F238E27FC236}">
                <a16:creationId xmlns:a16="http://schemas.microsoft.com/office/drawing/2014/main" id="{203E7D86-1FBC-4C4A-ADFB-FEFAEB8B5BB6}"/>
              </a:ext>
            </a:extLst>
          </p:cNvPr>
          <p:cNvSpPr/>
          <p:nvPr/>
        </p:nvSpPr>
        <p:spPr>
          <a:xfrm>
            <a:off x="1220070" y="1275606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288CB5DE-C115-4E57-A10E-AA02A4BC736F}"/>
                  </a:ext>
                </a:extLst>
              </p:cNvPr>
              <p:cNvSpPr/>
              <p:nvPr/>
            </p:nvSpPr>
            <p:spPr>
              <a:xfrm>
                <a:off x="1231922" y="1288080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288CB5DE-C115-4E57-A10E-AA02A4BC7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922" y="1288080"/>
                <a:ext cx="47731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E61D47C-7C32-4F00-88F5-8D26E1BEA59E}"/>
              </a:ext>
            </a:extLst>
          </p:cNvPr>
          <p:cNvCxnSpPr>
            <a:cxnSpLocks/>
          </p:cNvCxnSpPr>
          <p:nvPr/>
        </p:nvCxnSpPr>
        <p:spPr>
          <a:xfrm>
            <a:off x="1699698" y="1686691"/>
            <a:ext cx="1144110" cy="949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CEB6173-4C89-42BD-81E0-2EEE9ADDCE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6843" y="1506446"/>
                <a:ext cx="1647445" cy="33072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“bias </a:t>
                </a:r>
                <a:r>
                  <a:rPr lang="pt-BR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unit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”</a:t>
                </a:r>
                <a:endParaRPr lang="en-US" altLang="ko-KR" sz="16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CEB6173-4C89-42BD-81E0-2EEE9ADDC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843" y="1506446"/>
                <a:ext cx="1647445" cy="330726"/>
              </a:xfrm>
              <a:prstGeom prst="rect">
                <a:avLst/>
              </a:prstGeom>
              <a:blipFill>
                <a:blip r:embed="rId7"/>
                <a:stretch>
                  <a:fillRect l="-2222" t="-5556" r="-7037" b="-259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5581136-7475-4042-8840-6F8F0593B8CA}"/>
              </a:ext>
            </a:extLst>
          </p:cNvPr>
          <p:cNvSpPr txBox="1">
            <a:spLocks/>
          </p:cNvSpPr>
          <p:nvPr/>
        </p:nvSpPr>
        <p:spPr>
          <a:xfrm>
            <a:off x="6393245" y="3353529"/>
            <a:ext cx="1989203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Função de ativação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Sigmoidal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FC5E02B-1C3E-4F93-8AE6-7C0EE2C4B2BF}"/>
              </a:ext>
            </a:extLst>
          </p:cNvPr>
          <p:cNvCxnSpPr>
            <a:cxnSpLocks/>
          </p:cNvCxnSpPr>
          <p:nvPr/>
        </p:nvCxnSpPr>
        <p:spPr>
          <a:xfrm flipV="1">
            <a:off x="7956376" y="2405051"/>
            <a:ext cx="0" cy="1817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FCA1A87-0A55-4B97-A837-741E8A275861}"/>
              </a:ext>
            </a:extLst>
          </p:cNvPr>
          <p:cNvSpPr txBox="1">
            <a:spLocks/>
          </p:cNvSpPr>
          <p:nvPr/>
        </p:nvSpPr>
        <p:spPr>
          <a:xfrm>
            <a:off x="7024641" y="2606986"/>
            <a:ext cx="1647445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 (pesos)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7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8" grpId="0"/>
      <p:bldP spid="20" grpId="0"/>
      <p:bldP spid="21" grpId="0"/>
      <p:bldP spid="22" grpId="0"/>
      <p:bldP spid="23" grpId="0" animBg="1"/>
      <p:bldP spid="24" grpId="0"/>
      <p:bldP spid="29" grpId="0"/>
      <p:bldP spid="30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0A6865D-1BEA-4EA8-85BC-FEE278835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57475"/>
            <a:ext cx="5328592" cy="2610419"/>
          </a:xfrm>
          <a:prstGeom prst="rect">
            <a:avLst/>
          </a:prstGeom>
        </p:spPr>
      </p:pic>
      <p:sp>
        <p:nvSpPr>
          <p:cNvPr id="26" name="Elipse 25">
            <a:extLst>
              <a:ext uri="{FF2B5EF4-FFF2-40B4-BE49-F238E27FC236}">
                <a16:creationId xmlns:a16="http://schemas.microsoft.com/office/drawing/2014/main" id="{67915291-CF84-41D1-8DDB-909676F8C2AC}"/>
              </a:ext>
            </a:extLst>
          </p:cNvPr>
          <p:cNvSpPr/>
          <p:nvPr/>
        </p:nvSpPr>
        <p:spPr>
          <a:xfrm>
            <a:off x="1042087" y="699542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9A1F9465-1F93-4967-9056-811DB266694B}"/>
                  </a:ext>
                </a:extLst>
              </p:cNvPr>
              <p:cNvSpPr/>
              <p:nvPr/>
            </p:nvSpPr>
            <p:spPr>
              <a:xfrm>
                <a:off x="1053939" y="712016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9A1F9465-1F93-4967-9056-811DB2666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939" y="712016"/>
                <a:ext cx="477310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9B6B29ED-CBD0-4C01-B11D-098A9D8A5D99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472326" y="1123270"/>
            <a:ext cx="1081929" cy="496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7393DB5B-6BD1-46BF-A9EE-C07F1636D369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472326" y="1123270"/>
            <a:ext cx="1081929" cy="11604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F06A0866-27C1-4B8D-88C5-EAF3C2AC6740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472326" y="1123270"/>
            <a:ext cx="1081929" cy="18805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3F4876B7-A318-413A-A205-113228D400B9}"/>
              </a:ext>
            </a:extLst>
          </p:cNvPr>
          <p:cNvCxnSpPr>
            <a:cxnSpLocks/>
          </p:cNvCxnSpPr>
          <p:nvPr/>
        </p:nvCxnSpPr>
        <p:spPr>
          <a:xfrm flipV="1">
            <a:off x="1294115" y="3867894"/>
            <a:ext cx="0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FD83DF8-8747-4134-9738-07A6B72C77E0}"/>
              </a:ext>
            </a:extLst>
          </p:cNvPr>
          <p:cNvSpPr txBox="1">
            <a:spLocks/>
          </p:cNvSpPr>
          <p:nvPr/>
        </p:nvSpPr>
        <p:spPr>
          <a:xfrm>
            <a:off x="671388" y="4187242"/>
            <a:ext cx="1245454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“input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73373421-2EE5-41C1-9A54-1EA1F7841165}"/>
              </a:ext>
            </a:extLst>
          </p:cNvPr>
          <p:cNvCxnSpPr>
            <a:cxnSpLocks/>
          </p:cNvCxnSpPr>
          <p:nvPr/>
        </p:nvCxnSpPr>
        <p:spPr>
          <a:xfrm flipV="1">
            <a:off x="2818463" y="3873584"/>
            <a:ext cx="0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86E8178-E74F-4214-8162-B16A82FF0207}"/>
              </a:ext>
            </a:extLst>
          </p:cNvPr>
          <p:cNvSpPr txBox="1">
            <a:spLocks/>
          </p:cNvSpPr>
          <p:nvPr/>
        </p:nvSpPr>
        <p:spPr>
          <a:xfrm>
            <a:off x="2128297" y="4187242"/>
            <a:ext cx="1296143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101EF21-2F91-4CA3-AE21-79886E2F2E75}"/>
              </a:ext>
            </a:extLst>
          </p:cNvPr>
          <p:cNvCxnSpPr>
            <a:cxnSpLocks/>
          </p:cNvCxnSpPr>
          <p:nvPr/>
        </p:nvCxnSpPr>
        <p:spPr>
          <a:xfrm flipV="1">
            <a:off x="4258623" y="3867894"/>
            <a:ext cx="0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BCED3D18-10EF-4BA0-88AE-9EB2D4E5B4CB}"/>
              </a:ext>
            </a:extLst>
          </p:cNvPr>
          <p:cNvSpPr txBox="1">
            <a:spLocks/>
          </p:cNvSpPr>
          <p:nvPr/>
        </p:nvSpPr>
        <p:spPr>
          <a:xfrm>
            <a:off x="3635896" y="4187242"/>
            <a:ext cx="1368152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“output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1B6532CF-C47B-4DF3-9B7C-3416DA5CB653}"/>
              </a:ext>
            </a:extLst>
          </p:cNvPr>
          <p:cNvSpPr/>
          <p:nvPr/>
        </p:nvSpPr>
        <p:spPr>
          <a:xfrm>
            <a:off x="2481959" y="699542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8A689168-EBE0-40ED-9ACC-C00D33DA797D}"/>
                  </a:ext>
                </a:extLst>
              </p:cNvPr>
              <p:cNvSpPr/>
              <p:nvPr/>
            </p:nvSpPr>
            <p:spPr>
              <a:xfrm>
                <a:off x="2442834" y="722032"/>
                <a:ext cx="631070" cy="440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8A689168-EBE0-40ED-9ACC-C00D33DA79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834" y="722032"/>
                <a:ext cx="631070" cy="440249"/>
              </a:xfrm>
              <a:prstGeom prst="rect">
                <a:avLst/>
              </a:prstGeom>
              <a:blipFill>
                <a:blip r:embed="rId4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AB1986D3-3ECD-4957-AF25-FCF35648767D}"/>
              </a:ext>
            </a:extLst>
          </p:cNvPr>
          <p:cNvCxnSpPr>
            <a:cxnSpLocks/>
            <a:stCxn id="46" idx="5"/>
          </p:cNvCxnSpPr>
          <p:nvPr/>
        </p:nvCxnSpPr>
        <p:spPr>
          <a:xfrm>
            <a:off x="2912198" y="1123270"/>
            <a:ext cx="1083738" cy="872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A7E89653-248C-4244-8047-FAD419E6ABEB}"/>
              </a:ext>
            </a:extLst>
          </p:cNvPr>
          <p:cNvSpPr txBox="1">
            <a:spLocks/>
          </p:cNvSpPr>
          <p:nvPr/>
        </p:nvSpPr>
        <p:spPr>
          <a:xfrm>
            <a:off x="3113793" y="761792"/>
            <a:ext cx="1647445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“bias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unit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6012160" y="461079"/>
            <a:ext cx="2558093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4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38" grpId="0"/>
      <p:bldP spid="42" grpId="0"/>
      <p:bldP spid="44" grpId="0"/>
      <p:bldP spid="46" grpId="0" animBg="1"/>
      <p:bldP spid="47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2558093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3274004" cy="141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2323AFF-91FC-47B6-968C-93010213F16D}"/>
                  </a:ext>
                </a:extLst>
              </p:cNvPr>
              <p:cNvSpPr txBox="1"/>
              <p:nvPr/>
            </p:nvSpPr>
            <p:spPr>
              <a:xfrm>
                <a:off x="4067944" y="1067671"/>
                <a:ext cx="4392488" cy="3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𝑎𝑡𝑖𝑣𝑎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2323AFF-91FC-47B6-968C-93010213F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1067671"/>
                <a:ext cx="4392488" cy="352597"/>
              </a:xfrm>
              <a:prstGeom prst="rect">
                <a:avLst/>
              </a:prstGeom>
              <a:blipFill>
                <a:blip r:embed="rId3"/>
                <a:stretch>
                  <a:fillRect l="-1387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5A8005EB-6FB4-446E-9B58-65635588DA6B}"/>
                  </a:ext>
                </a:extLst>
              </p:cNvPr>
              <p:cNvSpPr/>
              <p:nvPr/>
            </p:nvSpPr>
            <p:spPr>
              <a:xfrm>
                <a:off x="3923928" y="1571727"/>
                <a:ext cx="648072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az-Cyrl-AZ" sz="1000" dirty="0">
                  <a:latin typeface="MS Shell Dlg 2" panose="020B0604030504040204" pitchFamily="34" charset="0"/>
                </a:endParaRPr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5A8005EB-6FB4-446E-9B58-65635588D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1571727"/>
                <a:ext cx="648072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CFE4B0F0-BFE4-4064-A2FF-03409EE9C874}"/>
                  </a:ext>
                </a:extLst>
              </p:cNvPr>
              <p:cNvSpPr/>
              <p:nvPr/>
            </p:nvSpPr>
            <p:spPr>
              <a:xfrm>
                <a:off x="4427984" y="1499719"/>
                <a:ext cx="4572000" cy="6399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𝑚𝑎𝑡𝑟𝑖𝑧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𝑝𝑒𝑠𝑜𝑠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𝑞𝑢𝑒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𝑚𝑎𝑝𝑒𝑎𝑚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CFE4B0F0-BFE4-4064-A2FF-03409EE9C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1499719"/>
                <a:ext cx="4572000" cy="639983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/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blipFill>
                <a:blip r:embed="rId6"/>
                <a:stretch>
                  <a:fillRect l="-1302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/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blipFill>
                <a:blip r:embed="rId7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/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blipFill>
                <a:blip r:embed="rId8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/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blipFill>
                <a:blip r:embed="rId9"/>
                <a:stretch>
                  <a:fillRect l="-1302" t="-3226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5">
            <a:extLst>
              <a:ext uri="{FF2B5EF4-FFF2-40B4-BE49-F238E27FC236}">
                <a16:creationId xmlns:a16="http://schemas.microsoft.com/office/drawing/2014/main" id="{A6E1E2CC-C1D7-4D52-971C-994F8E850DF3}"/>
              </a:ext>
            </a:extLst>
          </p:cNvPr>
          <p:cNvSpPr/>
          <p:nvPr/>
        </p:nvSpPr>
        <p:spPr>
          <a:xfrm>
            <a:off x="611560" y="4192633"/>
            <a:ext cx="5832648" cy="57606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425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9" grpId="0"/>
      <p:bldP spid="30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403244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Overview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A3B27EFF-170E-4F75-94CE-9371B13D41C3}"/>
                  </a:ext>
                </a:extLst>
              </p:cNvPr>
              <p:cNvSpPr txBox="1"/>
              <p:nvPr/>
            </p:nvSpPr>
            <p:spPr>
              <a:xfrm>
                <a:off x="611560" y="1203598"/>
                <a:ext cx="2160240" cy="7404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A3B27EFF-170E-4F75-94CE-9371B13D4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03598"/>
                <a:ext cx="2160240" cy="7404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548DDD4-F6A6-44BF-8D39-061E6A0922BD}"/>
              </a:ext>
            </a:extLst>
          </p:cNvPr>
          <p:cNvCxnSpPr>
            <a:cxnSpLocks/>
          </p:cNvCxnSpPr>
          <p:nvPr/>
        </p:nvCxnSpPr>
        <p:spPr>
          <a:xfrm>
            <a:off x="2771800" y="1589533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9C6816A-F808-40E0-9A95-CA9A4910CBF7}"/>
                  </a:ext>
                </a:extLst>
              </p:cNvPr>
              <p:cNvSpPr txBox="1"/>
              <p:nvPr/>
            </p:nvSpPr>
            <p:spPr>
              <a:xfrm>
                <a:off x="3419872" y="1435327"/>
                <a:ext cx="367240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h𝑦𝑝𝑜𝑡h𝑒𝑠𝑖𝑠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9C6816A-F808-40E0-9A95-CA9A4910C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435327"/>
                <a:ext cx="3672408" cy="276999"/>
              </a:xfrm>
              <a:prstGeom prst="rect">
                <a:avLst/>
              </a:prstGeom>
              <a:blipFill>
                <a:blip r:embed="rId3"/>
                <a:stretch>
                  <a:fillRect l="-2990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CB374A5-DF41-4414-8342-C173145550DB}"/>
                  </a:ext>
                </a:extLst>
              </p:cNvPr>
              <p:cNvSpPr txBox="1"/>
              <p:nvPr/>
            </p:nvSpPr>
            <p:spPr>
              <a:xfrm>
                <a:off x="611560" y="2201520"/>
                <a:ext cx="2160240" cy="1119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CB374A5-DF41-4414-8342-C17314555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201520"/>
                <a:ext cx="2160240" cy="1119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E2B9A58C-D13D-40F0-BACE-58B30A50624E}"/>
              </a:ext>
            </a:extLst>
          </p:cNvPr>
          <p:cNvCxnSpPr>
            <a:cxnSpLocks/>
          </p:cNvCxnSpPr>
          <p:nvPr/>
        </p:nvCxnSpPr>
        <p:spPr>
          <a:xfrm>
            <a:off x="2915816" y="2797964"/>
            <a:ext cx="6014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1837ABE-E5B3-4152-BAF6-7F58C54F1F06}"/>
                  </a:ext>
                </a:extLst>
              </p:cNvPr>
              <p:cNvSpPr txBox="1"/>
              <p:nvPr/>
            </p:nvSpPr>
            <p:spPr>
              <a:xfrm>
                <a:off x="3563888" y="2643758"/>
                <a:ext cx="51125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h𝑖𝑑𝑑𝑒𝑛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h𝑦𝑝𝑜𝑡h𝑒𝑠𝑖𝑠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1837ABE-E5B3-4152-BAF6-7F58C54F1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2643758"/>
                <a:ext cx="5112568" cy="276999"/>
              </a:xfrm>
              <a:prstGeom prst="rect">
                <a:avLst/>
              </a:prstGeom>
              <a:blipFill>
                <a:blip r:embed="rId5"/>
                <a:stretch>
                  <a:fillRect l="-2148" t="-2222" r="-1909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BF8434F-2212-4E50-81F6-3F1D198A638C}"/>
                  </a:ext>
                </a:extLst>
              </p:cNvPr>
              <p:cNvSpPr txBox="1"/>
              <p:nvPr/>
            </p:nvSpPr>
            <p:spPr>
              <a:xfrm>
                <a:off x="3923928" y="3507854"/>
                <a:ext cx="4392488" cy="3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𝑎𝑡𝑖𝑣𝑎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BF8434F-2212-4E50-81F6-3F1D198A6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3507854"/>
                <a:ext cx="4392488" cy="352597"/>
              </a:xfrm>
              <a:prstGeom prst="rect">
                <a:avLst/>
              </a:prstGeom>
              <a:blipFill>
                <a:blip r:embed="rId6"/>
                <a:stretch>
                  <a:fillRect l="-1389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4D994CE0-339A-44A5-AF78-811D48D10437}"/>
                  </a:ext>
                </a:extLst>
              </p:cNvPr>
              <p:cNvSpPr/>
              <p:nvPr/>
            </p:nvSpPr>
            <p:spPr>
              <a:xfrm>
                <a:off x="3779912" y="4011910"/>
                <a:ext cx="648072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az-Cyrl-AZ" sz="1000" dirty="0">
                  <a:latin typeface="MS Shell Dlg 2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4D994CE0-339A-44A5-AF78-811D48D104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4011910"/>
                <a:ext cx="648072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39FD0C8F-2A2A-482C-B48B-916B04B05F62}"/>
                  </a:ext>
                </a:extLst>
              </p:cNvPr>
              <p:cNvSpPr/>
              <p:nvPr/>
            </p:nvSpPr>
            <p:spPr>
              <a:xfrm>
                <a:off x="4283968" y="3939902"/>
                <a:ext cx="4572000" cy="6399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𝑚𝑎𝑡𝑟𝑖𝑧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𝑝𝑒𝑠𝑜𝑠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𝑞𝑢𝑒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𝑚𝑎𝑝𝑒𝑎𝑚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39FD0C8F-2A2A-482C-B48B-916B04B05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939902"/>
                <a:ext cx="4572000" cy="639983"/>
              </a:xfrm>
              <a:prstGeom prst="rect">
                <a:avLst/>
              </a:prstGeom>
              <a:blipFill>
                <a:blip r:embed="rId8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tângulo 26">
            <a:extLst>
              <a:ext uri="{FF2B5EF4-FFF2-40B4-BE49-F238E27FC236}">
                <a16:creationId xmlns:a16="http://schemas.microsoft.com/office/drawing/2014/main" id="{ED18920E-6FBC-4FF4-86BF-6F33C47F18D3}"/>
              </a:ext>
            </a:extLst>
          </p:cNvPr>
          <p:cNvSpPr/>
          <p:nvPr/>
        </p:nvSpPr>
        <p:spPr>
          <a:xfrm>
            <a:off x="3813892" y="3396120"/>
            <a:ext cx="4862564" cy="1263862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64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  <p:bldP spid="24" grpId="0"/>
      <p:bldP spid="26" grpId="0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Dimensão Matriz de Pesos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ed Rectangle 51">
            <a:extLst>
              <a:ext uri="{FF2B5EF4-FFF2-40B4-BE49-F238E27FC236}">
                <a16:creationId xmlns:a16="http://schemas.microsoft.com/office/drawing/2014/main" id="{D0C37A07-1D58-4176-9B12-AEA268274B4C}"/>
              </a:ext>
            </a:extLst>
          </p:cNvPr>
          <p:cNvSpPr/>
          <p:nvPr/>
        </p:nvSpPr>
        <p:spPr>
          <a:xfrm rot="16200000" flipH="1">
            <a:off x="787607" y="1646362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4D40614-BF0B-45F1-98AC-D20F753D2A3C}"/>
                  </a:ext>
                </a:extLst>
              </p:cNvPr>
              <p:cNvSpPr txBox="1"/>
              <p:nvPr/>
            </p:nvSpPr>
            <p:spPr>
              <a:xfrm>
                <a:off x="4801129" y="2422093"/>
                <a:ext cx="1620180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4D40614-BF0B-45F1-98AC-D20F753D2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129" y="2422093"/>
                <a:ext cx="1620180" cy="299313"/>
              </a:xfrm>
              <a:prstGeom prst="rect">
                <a:avLst/>
              </a:prstGeom>
              <a:blipFill>
                <a:blip r:embed="rId2"/>
                <a:stretch>
                  <a:fillRect l="-3774" b="-265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6258EC5B-8B4B-46E1-A6F7-5158C49718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1640" y="1702921"/>
                <a:ext cx="6912768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Caso a rede possua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unidades na camada </a:t>
                </a:r>
                <a14:m>
                  <m:oMath xmlns:m="http://schemas.openxmlformats.org/officeDocument/2006/math">
                    <m:r>
                      <a:rPr lang="pt-BR" sz="1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unidades na camada </a:t>
                </a:r>
                <a14:m>
                  <m:oMath xmlns:m="http://schemas.openxmlformats.org/officeDocument/2006/math">
                    <m:r>
                      <a:rPr lang="pt-BR" sz="1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então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pt-BR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800"/>
                          <m:t>Θ</m:t>
                        </m:r>
                      </m:e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terá dimensões:   </a:t>
                </a:r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6258EC5B-8B4B-46E1-A6F7-5158C4971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02921"/>
                <a:ext cx="6912768" cy="601425"/>
              </a:xfrm>
              <a:prstGeom prst="rect">
                <a:avLst/>
              </a:prstGeom>
              <a:blipFill>
                <a:blip r:embed="rId3"/>
                <a:stretch>
                  <a:fillRect l="-705" t="-10101" r="-794" b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51">
            <a:extLst>
              <a:ext uri="{FF2B5EF4-FFF2-40B4-BE49-F238E27FC236}">
                <a16:creationId xmlns:a16="http://schemas.microsoft.com/office/drawing/2014/main" id="{EBD98BBE-5177-4FBD-819C-8C3BF299ADDF}"/>
              </a:ext>
            </a:extLst>
          </p:cNvPr>
          <p:cNvSpPr/>
          <p:nvPr/>
        </p:nvSpPr>
        <p:spPr>
          <a:xfrm rot="16200000" flipH="1">
            <a:off x="787607" y="3302546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B08DDFF0-6A95-42D4-B6D1-1B78B51619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1640" y="3278021"/>
                <a:ext cx="6912768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Exemplo: 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Imagine uma primeira camada com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nós de entradas 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 uma segunda camada com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nós de ativação.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Dimensões de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pt-BR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800"/>
                          <m:t>Θ</m:t>
                        </m:r>
                      </m:e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n-US" altLang="ko-KR" sz="18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B08DDFF0-6A95-42D4-B6D1-1B78B5161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278021"/>
                <a:ext cx="6912768" cy="601425"/>
              </a:xfrm>
              <a:prstGeom prst="rect">
                <a:avLst/>
              </a:prstGeom>
              <a:blipFill>
                <a:blip r:embed="rId4"/>
                <a:stretch>
                  <a:fillRect l="-705" t="-10204" b="-2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1C73FD3-F332-4EE2-94AA-D322BB098AE9}"/>
                  </a:ext>
                </a:extLst>
              </p:cNvPr>
              <p:cNvSpPr txBox="1"/>
              <p:nvPr/>
            </p:nvSpPr>
            <p:spPr>
              <a:xfrm>
                <a:off x="1475656" y="4136748"/>
                <a:ext cx="2088232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 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1C73FD3-F332-4EE2-94AA-D322BB098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4136748"/>
                <a:ext cx="2088232" cy="299313"/>
              </a:xfrm>
              <a:prstGeom prst="rect">
                <a:avLst/>
              </a:prstGeom>
              <a:blipFill>
                <a:blip r:embed="rId5"/>
                <a:stretch>
                  <a:fillRect l="-2915" b="-265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64E9928-BB49-426A-912E-22E2DCD65D17}"/>
                  </a:ext>
                </a:extLst>
              </p:cNvPr>
              <p:cNvSpPr txBox="1"/>
              <p:nvPr/>
            </p:nvSpPr>
            <p:spPr>
              <a:xfrm>
                <a:off x="4932040" y="4136748"/>
                <a:ext cx="3168352" cy="319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64E9928-BB49-426A-912E-22E2DCD65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136748"/>
                <a:ext cx="3168352" cy="319062"/>
              </a:xfrm>
              <a:prstGeom prst="rect">
                <a:avLst/>
              </a:prstGeom>
              <a:blipFill>
                <a:blip r:embed="rId6"/>
                <a:stretch>
                  <a:fillRect l="-1923" b="-2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E601E5A2-6D81-411F-91BB-43BC0C102CA2}"/>
                  </a:ext>
                </a:extLst>
              </p:cNvPr>
              <p:cNvSpPr/>
              <p:nvPr/>
            </p:nvSpPr>
            <p:spPr>
              <a:xfrm>
                <a:off x="4096008" y="4114954"/>
                <a:ext cx="901144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E601E5A2-6D81-411F-91BB-43BC0C102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008" y="4114954"/>
                <a:ext cx="901144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89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animBg="1"/>
      <p:bldP spid="25" grpId="0"/>
      <p:bldP spid="29" grpId="0"/>
      <p:bldP spid="30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Motivações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para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Aplicação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981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1287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Simplificando a Representação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3274004" cy="141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/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blipFill>
                <a:blip r:embed="rId6"/>
                <a:stretch>
                  <a:fillRect l="-1302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/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blipFill>
                <a:blip r:embed="rId7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/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blipFill>
                <a:blip r:embed="rId8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/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blipFill>
                <a:blip r:embed="rId9"/>
                <a:stretch>
                  <a:fillRect l="-1302" t="-3226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CD9952C-3AF7-450B-B58E-0FC627F4213C}"/>
              </a:ext>
            </a:extLst>
          </p:cNvPr>
          <p:cNvCxnSpPr>
            <a:cxnSpLocks/>
          </p:cNvCxnSpPr>
          <p:nvPr/>
        </p:nvCxnSpPr>
        <p:spPr>
          <a:xfrm>
            <a:off x="1691680" y="3075806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39A0EE7-F724-496C-AF34-4D743B4E7745}"/>
                  </a:ext>
                </a:extLst>
              </p:cNvPr>
              <p:cNvSpPr txBox="1"/>
              <p:nvPr/>
            </p:nvSpPr>
            <p:spPr>
              <a:xfrm>
                <a:off x="5940152" y="2643758"/>
                <a:ext cx="217706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39A0EE7-F724-496C-AF34-4D743B4E7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643758"/>
                <a:ext cx="2177062" cy="358431"/>
              </a:xfrm>
              <a:prstGeom prst="rect">
                <a:avLst/>
              </a:prstGeom>
              <a:blipFill>
                <a:blip r:embed="rId10"/>
                <a:stretch>
                  <a:fillRect l="-2793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61BF6A57-36FC-4398-83FE-A0429E60C070}"/>
              </a:ext>
            </a:extLst>
          </p:cNvPr>
          <p:cNvCxnSpPr>
            <a:cxnSpLocks/>
          </p:cNvCxnSpPr>
          <p:nvPr/>
        </p:nvCxnSpPr>
        <p:spPr>
          <a:xfrm>
            <a:off x="1691680" y="3579862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F3B3640-2FF0-45D2-80DE-33C122023210}"/>
                  </a:ext>
                </a:extLst>
              </p:cNvPr>
              <p:cNvSpPr txBox="1"/>
              <p:nvPr/>
            </p:nvSpPr>
            <p:spPr>
              <a:xfrm>
                <a:off x="5940152" y="3147814"/>
                <a:ext cx="217706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F3B3640-2FF0-45D2-80DE-33C122023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147814"/>
                <a:ext cx="2177062" cy="358431"/>
              </a:xfrm>
              <a:prstGeom prst="rect">
                <a:avLst/>
              </a:prstGeom>
              <a:blipFill>
                <a:blip r:embed="rId11"/>
                <a:stretch>
                  <a:fillRect l="-2793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222E01B-A60A-4510-802D-1729C128E147}"/>
              </a:ext>
            </a:extLst>
          </p:cNvPr>
          <p:cNvCxnSpPr>
            <a:cxnSpLocks/>
          </p:cNvCxnSpPr>
          <p:nvPr/>
        </p:nvCxnSpPr>
        <p:spPr>
          <a:xfrm>
            <a:off x="1691680" y="4043561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1E75-EB63-44D3-945F-B03CDECB8DAD}"/>
                  </a:ext>
                </a:extLst>
              </p:cNvPr>
              <p:cNvSpPr txBox="1"/>
              <p:nvPr/>
            </p:nvSpPr>
            <p:spPr>
              <a:xfrm>
                <a:off x="5940152" y="3652859"/>
                <a:ext cx="217706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1E75-EB63-44D3-945F-B03CDECB8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652859"/>
                <a:ext cx="2177062" cy="358431"/>
              </a:xfrm>
              <a:prstGeom prst="rect">
                <a:avLst/>
              </a:prstGeom>
              <a:blipFill>
                <a:blip r:embed="rId12"/>
                <a:stretch>
                  <a:fillRect l="-2793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31C2398-81D3-435F-B068-FBECB7C1DAFB}"/>
              </a:ext>
            </a:extLst>
          </p:cNvPr>
          <p:cNvCxnSpPr/>
          <p:nvPr/>
        </p:nvCxnSpPr>
        <p:spPr>
          <a:xfrm>
            <a:off x="6156176" y="213970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9E8503A-67F0-4A90-9F09-A657CBC4122F}"/>
              </a:ext>
            </a:extLst>
          </p:cNvPr>
          <p:cNvCxnSpPr/>
          <p:nvPr/>
        </p:nvCxnSpPr>
        <p:spPr>
          <a:xfrm>
            <a:off x="6876256" y="213970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0946810E-6AFC-45BB-83B9-B5BCA2C40B21}"/>
              </a:ext>
            </a:extLst>
          </p:cNvPr>
          <p:cNvCxnSpPr/>
          <p:nvPr/>
        </p:nvCxnSpPr>
        <p:spPr>
          <a:xfrm>
            <a:off x="7740352" y="213970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CFB2908-DF1F-42F6-A9B6-4289DB9FC36C}"/>
              </a:ext>
            </a:extLst>
          </p:cNvPr>
          <p:cNvSpPr txBox="1">
            <a:spLocks/>
          </p:cNvSpPr>
          <p:nvPr/>
        </p:nvSpPr>
        <p:spPr>
          <a:xfrm>
            <a:off x="5919422" y="1800246"/>
            <a:ext cx="2664293" cy="2729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Associados à camada 2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02A2A0F-D50B-401D-A458-A8A3DB3CA086}"/>
              </a:ext>
            </a:extLst>
          </p:cNvPr>
          <p:cNvSpPr/>
          <p:nvPr/>
        </p:nvSpPr>
        <p:spPr>
          <a:xfrm>
            <a:off x="1619672" y="2571750"/>
            <a:ext cx="3528392" cy="1558815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/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blipFill>
                <a:blip r:embed="rId13"/>
                <a:stretch>
                  <a:fillRect l="-10853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7F80A994-8DFB-49CC-9B7C-B4C8E1E94292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563888" y="1927863"/>
            <a:ext cx="735017" cy="680296"/>
          </a:xfrm>
          <a:prstGeom prst="bentConnector3">
            <a:avLst>
              <a:gd name="adj1" fmla="val 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ângulo 30">
            <a:extLst>
              <a:ext uri="{FF2B5EF4-FFF2-40B4-BE49-F238E27FC236}">
                <a16:creationId xmlns:a16="http://schemas.microsoft.com/office/drawing/2014/main" id="{473DA0FC-14BD-4C24-9706-B45B1CE77B33}"/>
              </a:ext>
            </a:extLst>
          </p:cNvPr>
          <p:cNvSpPr/>
          <p:nvPr/>
        </p:nvSpPr>
        <p:spPr>
          <a:xfrm>
            <a:off x="4298905" y="1685477"/>
            <a:ext cx="900435" cy="484772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79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4" grpId="0"/>
      <p:bldP spid="28" grpId="0"/>
      <p:bldP spid="3" grpId="0" animBg="1"/>
      <p:bldP spid="20" grpId="0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1287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Vetorização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3274004" cy="141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/>
              <p:nvPr/>
            </p:nvSpPr>
            <p:spPr>
              <a:xfrm>
                <a:off x="570398" y="2642135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8" y="2642135"/>
                <a:ext cx="4680520" cy="357277"/>
              </a:xfrm>
              <a:prstGeom prst="rect">
                <a:avLst/>
              </a:prstGeom>
              <a:blipFill>
                <a:blip r:embed="rId3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/>
              <p:nvPr/>
            </p:nvSpPr>
            <p:spPr>
              <a:xfrm>
                <a:off x="570398" y="3131798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8" y="3131798"/>
                <a:ext cx="4680520" cy="358431"/>
              </a:xfrm>
              <a:prstGeom prst="rect">
                <a:avLst/>
              </a:prstGeom>
              <a:blipFill>
                <a:blip r:embed="rId4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/>
              <p:nvPr/>
            </p:nvSpPr>
            <p:spPr>
              <a:xfrm>
                <a:off x="570398" y="3613841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8" y="3613841"/>
                <a:ext cx="4680520" cy="358431"/>
              </a:xfrm>
              <a:prstGeom prst="rect">
                <a:avLst/>
              </a:prstGeom>
              <a:blipFill>
                <a:blip r:embed="rId5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/>
              <p:nvPr/>
            </p:nvSpPr>
            <p:spPr>
              <a:xfrm>
                <a:off x="573940" y="4277343"/>
                <a:ext cx="5179225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/>
                        <m:sup/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40" y="4277343"/>
                <a:ext cx="5179225" cy="372794"/>
              </a:xfrm>
              <a:prstGeom prst="rect">
                <a:avLst/>
              </a:prstGeom>
              <a:blipFill>
                <a:blip r:embed="rId6"/>
                <a:stretch>
                  <a:fillRect l="-1647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/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blipFill>
                <a:blip r:embed="rId7"/>
                <a:stretch>
                  <a:fillRect l="-10853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ângulo 30">
            <a:extLst>
              <a:ext uri="{FF2B5EF4-FFF2-40B4-BE49-F238E27FC236}">
                <a16:creationId xmlns:a16="http://schemas.microsoft.com/office/drawing/2014/main" id="{473DA0FC-14BD-4C24-9706-B45B1CE77B33}"/>
              </a:ext>
            </a:extLst>
          </p:cNvPr>
          <p:cNvSpPr/>
          <p:nvPr/>
        </p:nvSpPr>
        <p:spPr>
          <a:xfrm>
            <a:off x="4298905" y="1685477"/>
            <a:ext cx="900435" cy="484772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141039DE-67A9-46E8-98A3-4E3ABF73185E}"/>
                  </a:ext>
                </a:extLst>
              </p:cNvPr>
              <p:cNvSpPr txBox="1"/>
              <p:nvPr/>
            </p:nvSpPr>
            <p:spPr>
              <a:xfrm>
                <a:off x="5689012" y="932840"/>
                <a:ext cx="1080120" cy="1049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141039DE-67A9-46E8-98A3-4E3ABF731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12" y="932840"/>
                <a:ext cx="1080120" cy="10499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C56BE7F-2127-4C06-A795-AF1A276ED1CB}"/>
                  </a:ext>
                </a:extLst>
              </p:cNvPr>
              <p:cNvSpPr txBox="1"/>
              <p:nvPr/>
            </p:nvSpPr>
            <p:spPr>
              <a:xfrm>
                <a:off x="7126323" y="913805"/>
                <a:ext cx="1629539" cy="1119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C56BE7F-2127-4C06-A795-AF1A276ED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323" y="913805"/>
                <a:ext cx="1629539" cy="11193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2F8869D9-08B1-4F0E-AFF0-B943483CF25D}"/>
                  </a:ext>
                </a:extLst>
              </p:cNvPr>
              <p:cNvSpPr txBox="1"/>
              <p:nvPr/>
            </p:nvSpPr>
            <p:spPr>
              <a:xfrm>
                <a:off x="5148064" y="2642135"/>
                <a:ext cx="504056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2F8869D9-08B1-4F0E-AFF0-B943483CF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2642135"/>
                <a:ext cx="504056" cy="358431"/>
              </a:xfrm>
              <a:prstGeom prst="rect">
                <a:avLst/>
              </a:prstGeom>
              <a:blipFill>
                <a:blip r:embed="rId10"/>
                <a:stretch>
                  <a:fillRect l="-10843" t="-3390" r="-112048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517173E1-7B58-400B-8F0A-B4CC687340FD}"/>
                  </a:ext>
                </a:extLst>
              </p:cNvPr>
              <p:cNvSpPr txBox="1"/>
              <p:nvPr/>
            </p:nvSpPr>
            <p:spPr>
              <a:xfrm>
                <a:off x="5148064" y="3160758"/>
                <a:ext cx="504056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517173E1-7B58-400B-8F0A-B4CC6873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160758"/>
                <a:ext cx="504056" cy="358431"/>
              </a:xfrm>
              <a:prstGeom prst="rect">
                <a:avLst/>
              </a:prstGeom>
              <a:blipFill>
                <a:blip r:embed="rId11"/>
                <a:stretch>
                  <a:fillRect l="-10843" t="-3390" r="-112048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D79074D5-8958-414D-A510-8AC4A49DA7AF}"/>
                  </a:ext>
                </a:extLst>
              </p:cNvPr>
              <p:cNvSpPr txBox="1"/>
              <p:nvPr/>
            </p:nvSpPr>
            <p:spPr>
              <a:xfrm>
                <a:off x="5148064" y="3645044"/>
                <a:ext cx="504056" cy="347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D79074D5-8958-414D-A510-8AC4A49DA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645044"/>
                <a:ext cx="504056" cy="347596"/>
              </a:xfrm>
              <a:prstGeom prst="rect">
                <a:avLst/>
              </a:prstGeom>
              <a:blipFill>
                <a:blip r:embed="rId12"/>
                <a:stretch>
                  <a:fillRect l="-10843" t="-3509" r="-112048" b="-24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056D0E0-A7B8-4603-8871-54D7ABBE840A}"/>
              </a:ext>
            </a:extLst>
          </p:cNvPr>
          <p:cNvCxnSpPr/>
          <p:nvPr/>
        </p:nvCxnSpPr>
        <p:spPr>
          <a:xfrm>
            <a:off x="6229072" y="2427734"/>
            <a:ext cx="0" cy="22224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F716937C-E1AB-4CB5-8EAD-94B238AE4F5D}"/>
                  </a:ext>
                </a:extLst>
              </p:cNvPr>
              <p:cNvSpPr txBox="1"/>
              <p:nvPr/>
            </p:nvSpPr>
            <p:spPr>
              <a:xfrm>
                <a:off x="6516217" y="2642135"/>
                <a:ext cx="162954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F716937C-E1AB-4CB5-8EAD-94B238AE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7" y="2642135"/>
                <a:ext cx="1629540" cy="288477"/>
              </a:xfrm>
              <a:prstGeom prst="rect">
                <a:avLst/>
              </a:prstGeom>
              <a:blipFill>
                <a:blip r:embed="rId13"/>
                <a:stretch>
                  <a:fillRect l="-3745" t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F1708CD-843A-419A-B513-3FDC11802E86}"/>
                  </a:ext>
                </a:extLst>
              </p:cNvPr>
              <p:cNvSpPr txBox="1"/>
              <p:nvPr/>
            </p:nvSpPr>
            <p:spPr>
              <a:xfrm>
                <a:off x="6516217" y="3051188"/>
                <a:ext cx="1629540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F1708CD-843A-419A-B513-3FDC11802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7" y="3051188"/>
                <a:ext cx="1629540" cy="295594"/>
              </a:xfrm>
              <a:prstGeom prst="rect">
                <a:avLst/>
              </a:prstGeom>
              <a:blipFill>
                <a:blip r:embed="rId14"/>
                <a:stretch>
                  <a:fillRect l="-3745" t="-2083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F6F3C80-F0BB-4C5E-8DC0-52348DAC2AA8}"/>
                  </a:ext>
                </a:extLst>
              </p:cNvPr>
              <p:cNvSpPr txBox="1"/>
              <p:nvPr/>
            </p:nvSpPr>
            <p:spPr>
              <a:xfrm>
                <a:off x="7956382" y="3083127"/>
                <a:ext cx="68820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F6F3C80-F0BB-4C5E-8DC0-52348DAC2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82" y="3083127"/>
                <a:ext cx="688207" cy="276999"/>
              </a:xfrm>
              <a:prstGeom prst="rect">
                <a:avLst/>
              </a:prstGeom>
              <a:blipFill>
                <a:blip r:embed="rId15"/>
                <a:stretch>
                  <a:fillRect l="-7965" t="-2222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Placeholder 2">
                <a:extLst>
                  <a:ext uri="{FF2B5EF4-FFF2-40B4-BE49-F238E27FC236}">
                    <a16:creationId xmlns:a16="http://schemas.microsoft.com/office/drawing/2014/main" id="{5EF99FC5-D800-4DC9-B86B-86A261B08F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5605" y="3482889"/>
                <a:ext cx="2340257" cy="372794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</a:t>
                </a:r>
                <a:r>
                  <a:rPr lang="pt-BR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bias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=1 →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pt-BR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 Placeholder 2">
                <a:extLst>
                  <a:ext uri="{FF2B5EF4-FFF2-40B4-BE49-F238E27FC236}">
                    <a16:creationId xmlns:a16="http://schemas.microsoft.com/office/drawing/2014/main" id="{5EF99FC5-D800-4DC9-B86B-86A261B08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605" y="3482889"/>
                <a:ext cx="2340257" cy="372794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C80F2A6-3741-4517-A333-B6D7CC557E7F}"/>
                  </a:ext>
                </a:extLst>
              </p:cNvPr>
              <p:cNvSpPr txBox="1"/>
              <p:nvPr/>
            </p:nvSpPr>
            <p:spPr>
              <a:xfrm>
                <a:off x="6516217" y="4066421"/>
                <a:ext cx="162954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C80F2A6-3741-4517-A333-B6D7CC557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7" y="4066421"/>
                <a:ext cx="1629540" cy="288477"/>
              </a:xfrm>
              <a:prstGeom prst="rect">
                <a:avLst/>
              </a:prstGeom>
              <a:blipFill>
                <a:blip r:embed="rId17"/>
                <a:stretch>
                  <a:fillRect l="-3745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AA75BD4-827F-439D-B329-BE6C3E260E2C}"/>
                  </a:ext>
                </a:extLst>
              </p:cNvPr>
              <p:cNvSpPr/>
              <p:nvPr/>
            </p:nvSpPr>
            <p:spPr>
              <a:xfrm>
                <a:off x="6361961" y="4380351"/>
                <a:ext cx="2581284" cy="421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AA75BD4-827F-439D-B329-BE6C3E260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961" y="4380351"/>
                <a:ext cx="2581284" cy="421975"/>
              </a:xfrm>
              <a:prstGeom prst="rect">
                <a:avLst/>
              </a:prstGeom>
              <a:blipFill>
                <a:blip r:embed="rId18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tângulo 42">
            <a:extLst>
              <a:ext uri="{FF2B5EF4-FFF2-40B4-BE49-F238E27FC236}">
                <a16:creationId xmlns:a16="http://schemas.microsoft.com/office/drawing/2014/main" id="{B2BAE487-F4C0-47D6-95D0-D275444FCCB8}"/>
              </a:ext>
            </a:extLst>
          </p:cNvPr>
          <p:cNvSpPr/>
          <p:nvPr/>
        </p:nvSpPr>
        <p:spPr>
          <a:xfrm>
            <a:off x="6410344" y="3968272"/>
            <a:ext cx="2482128" cy="878655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88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8.64198E-7 L 0.14965 -8.64198E-7 C 0.21684 -8.64198E-7 0.29948 0.04691 0.29948 0.08488 L 0.29948 0.17006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5" y="8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1" grpId="0" animBg="1"/>
      <p:bldP spid="32" grpId="0"/>
      <p:bldP spid="33" grpId="0"/>
      <p:bldP spid="37" grpId="0"/>
      <p:bldP spid="39" grpId="0"/>
      <p:bldP spid="40" grpId="0"/>
      <p:bldP spid="41" grpId="0"/>
      <p:bldP spid="42" grpId="0"/>
      <p:bldP spid="8" grpId="0"/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Forward Propagation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6114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761361" y="3684158"/>
            <a:ext cx="3983556" cy="11142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pt-BR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Ativação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das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camadas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de entrada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Ativação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camadas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ocultas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Ativação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camada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saída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4273812" cy="1846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5D61764-F6E4-43C4-98FD-4641E20C2DEC}"/>
                  </a:ext>
                </a:extLst>
              </p:cNvPr>
              <p:cNvSpPr txBox="1"/>
              <p:nvPr/>
            </p:nvSpPr>
            <p:spPr>
              <a:xfrm>
                <a:off x="539552" y="3291833"/>
                <a:ext cx="1008112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5D61764-F6E4-43C4-98FD-4641E20C2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91833"/>
                <a:ext cx="1008112" cy="288477"/>
              </a:xfrm>
              <a:prstGeom prst="rect">
                <a:avLst/>
              </a:prstGeom>
              <a:blipFill>
                <a:blip r:embed="rId3"/>
                <a:stretch>
                  <a:fillRect l="-6061" t="-6383" b="-21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51CD2D8-3993-4F38-BA0A-6A78C1906942}"/>
                  </a:ext>
                </a:extLst>
              </p:cNvPr>
              <p:cNvSpPr txBox="1"/>
              <p:nvPr/>
            </p:nvSpPr>
            <p:spPr>
              <a:xfrm>
                <a:off x="1979712" y="3291832"/>
                <a:ext cx="504056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51CD2D8-3993-4F38-BA0A-6A78C1906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291832"/>
                <a:ext cx="504056" cy="288477"/>
              </a:xfrm>
              <a:prstGeom prst="rect">
                <a:avLst/>
              </a:prstGeom>
              <a:blipFill>
                <a:blip r:embed="rId4"/>
                <a:stretch>
                  <a:fillRect l="-12195" t="-6383" b="-21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F1B2999-FFC8-4E00-833D-BD2A2E158915}"/>
                  </a:ext>
                </a:extLst>
              </p:cNvPr>
              <p:cNvSpPr txBox="1"/>
              <p:nvPr/>
            </p:nvSpPr>
            <p:spPr>
              <a:xfrm>
                <a:off x="3131840" y="2530505"/>
                <a:ext cx="468052" cy="3459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F1B2999-FFC8-4E00-833D-BD2A2E158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530505"/>
                <a:ext cx="468052" cy="345929"/>
              </a:xfrm>
              <a:prstGeom prst="rect">
                <a:avLst/>
              </a:prstGeom>
              <a:blipFill>
                <a:blip r:embed="rId5"/>
                <a:stretch>
                  <a:fillRect l="-12987" t="-3509" b="-175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8C50D3E-9FF1-4F73-97B7-0267AA4D2240}"/>
                  </a:ext>
                </a:extLst>
              </p:cNvPr>
              <p:cNvSpPr txBox="1"/>
              <p:nvPr/>
            </p:nvSpPr>
            <p:spPr>
              <a:xfrm>
                <a:off x="5394652" y="1875142"/>
                <a:ext cx="2710963" cy="565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  <a:p>
                <a:endParaRPr lang="pt-BR" b="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8C50D3E-9FF1-4F73-97B7-0267AA4D2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52" y="1875142"/>
                <a:ext cx="2710963" cy="565476"/>
              </a:xfrm>
              <a:prstGeom prst="rect">
                <a:avLst/>
              </a:prstGeom>
              <a:blipFill>
                <a:blip r:embed="rId6"/>
                <a:stretch>
                  <a:fillRect l="-2247" t="-32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2961726-D5AA-4CA2-853D-92151EDDE21F}"/>
                  </a:ext>
                </a:extLst>
              </p:cNvPr>
              <p:cNvSpPr txBox="1"/>
              <p:nvPr/>
            </p:nvSpPr>
            <p:spPr>
              <a:xfrm>
                <a:off x="5394652" y="2276156"/>
                <a:ext cx="1629540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2961726-D5AA-4CA2-853D-92151EDDE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52" y="2276156"/>
                <a:ext cx="1629540" cy="295594"/>
              </a:xfrm>
              <a:prstGeom prst="rect">
                <a:avLst/>
              </a:prstGeom>
              <a:blipFill>
                <a:blip r:embed="rId7"/>
                <a:stretch>
                  <a:fillRect l="-3745" t="-2041" b="-346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B677F18F-4D27-4157-92F5-46FE6CCC0610}"/>
                  </a:ext>
                </a:extLst>
              </p:cNvPr>
              <p:cNvSpPr txBox="1"/>
              <p:nvPr/>
            </p:nvSpPr>
            <p:spPr>
              <a:xfrm>
                <a:off x="5394652" y="3478929"/>
                <a:ext cx="1774860" cy="565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  <a:p>
                <a:endParaRPr lang="pt-BR" b="0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B677F18F-4D27-4157-92F5-46FE6CCC0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52" y="3478929"/>
                <a:ext cx="1774860" cy="565476"/>
              </a:xfrm>
              <a:prstGeom prst="rect">
                <a:avLst/>
              </a:prstGeom>
              <a:blipFill>
                <a:blip r:embed="rId8"/>
                <a:stretch>
                  <a:fillRect l="-3436" t="-32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AAFE3988-C33F-4521-9818-798344EAE621}"/>
                  </a:ext>
                </a:extLst>
              </p:cNvPr>
              <p:cNvSpPr/>
              <p:nvPr/>
            </p:nvSpPr>
            <p:spPr>
              <a:xfrm>
                <a:off x="5237964" y="3851470"/>
                <a:ext cx="2581283" cy="421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AAFE3988-C33F-4521-9818-798344EAE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964" y="3851470"/>
                <a:ext cx="2581283" cy="421975"/>
              </a:xfrm>
              <a:prstGeom prst="rect">
                <a:avLst/>
              </a:prstGeom>
              <a:blipFill>
                <a:blip r:embed="rId9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tângulo 46">
            <a:extLst>
              <a:ext uri="{FF2B5EF4-FFF2-40B4-BE49-F238E27FC236}">
                <a16:creationId xmlns:a16="http://schemas.microsoft.com/office/drawing/2014/main" id="{48F80ED9-CAE5-4BA3-9E2F-01FF656E9145}"/>
              </a:ext>
            </a:extLst>
          </p:cNvPr>
          <p:cNvSpPr/>
          <p:nvPr/>
        </p:nvSpPr>
        <p:spPr>
          <a:xfrm>
            <a:off x="1792893" y="1043210"/>
            <a:ext cx="757659" cy="1846847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Seta: para a Direita 47">
            <a:extLst>
              <a:ext uri="{FF2B5EF4-FFF2-40B4-BE49-F238E27FC236}">
                <a16:creationId xmlns:a16="http://schemas.microsoft.com/office/drawing/2014/main" id="{1A6D712B-8120-4DA6-9459-D800AEF9A57A}"/>
              </a:ext>
            </a:extLst>
          </p:cNvPr>
          <p:cNvSpPr/>
          <p:nvPr/>
        </p:nvSpPr>
        <p:spPr>
          <a:xfrm rot="5400000">
            <a:off x="850663" y="2910687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Seta: para a Direita 48">
            <a:extLst>
              <a:ext uri="{FF2B5EF4-FFF2-40B4-BE49-F238E27FC236}">
                <a16:creationId xmlns:a16="http://schemas.microsoft.com/office/drawing/2014/main" id="{1C0C5955-6B2B-449D-A6E6-C2B1E2DB4FD1}"/>
              </a:ext>
            </a:extLst>
          </p:cNvPr>
          <p:cNvSpPr/>
          <p:nvPr/>
        </p:nvSpPr>
        <p:spPr>
          <a:xfrm rot="5400000">
            <a:off x="1982070" y="2910687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Seta: para a Direita 49">
            <a:extLst>
              <a:ext uri="{FF2B5EF4-FFF2-40B4-BE49-F238E27FC236}">
                <a16:creationId xmlns:a16="http://schemas.microsoft.com/office/drawing/2014/main" id="{00580E61-F8A6-4CE2-81A5-6F1266F0B4A6}"/>
              </a:ext>
            </a:extLst>
          </p:cNvPr>
          <p:cNvSpPr/>
          <p:nvPr/>
        </p:nvSpPr>
        <p:spPr>
          <a:xfrm rot="5400000">
            <a:off x="3126320" y="2125060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BECD58A7-D52C-4A3D-AAC4-E94339DBF551}"/>
              </a:ext>
            </a:extLst>
          </p:cNvPr>
          <p:cNvSpPr/>
          <p:nvPr/>
        </p:nvSpPr>
        <p:spPr>
          <a:xfrm>
            <a:off x="5237964" y="1779662"/>
            <a:ext cx="2718412" cy="923221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9FA001FD-3975-4D1A-9917-D28355DB6C62}"/>
              </a:ext>
            </a:extLst>
          </p:cNvPr>
          <p:cNvSpPr/>
          <p:nvPr/>
        </p:nvSpPr>
        <p:spPr>
          <a:xfrm>
            <a:off x="2982600" y="1419623"/>
            <a:ext cx="653296" cy="74442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C6FF77A3-3AE1-410B-AE0F-29D65A2B4333}"/>
              </a:ext>
            </a:extLst>
          </p:cNvPr>
          <p:cNvSpPr/>
          <p:nvPr/>
        </p:nvSpPr>
        <p:spPr>
          <a:xfrm>
            <a:off x="5237964" y="3389859"/>
            <a:ext cx="2718412" cy="923221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2EA124D-3695-43E2-94D7-7CAA31368C8E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50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5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4" grpId="0"/>
      <p:bldP spid="26" grpId="0"/>
      <p:bldP spid="27" grpId="0"/>
      <p:bldP spid="28" grpId="0"/>
      <p:bldP spid="38" grpId="0"/>
      <p:bldP spid="45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0A6865D-1BEA-4EA8-85BC-FEE278835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57475"/>
            <a:ext cx="5328592" cy="2610419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Entendendo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D9CAB5B-706D-40E5-B80B-ED70D86B2B2B}"/>
              </a:ext>
            </a:extLst>
          </p:cNvPr>
          <p:cNvSpPr/>
          <p:nvPr/>
        </p:nvSpPr>
        <p:spPr>
          <a:xfrm>
            <a:off x="899592" y="1347614"/>
            <a:ext cx="1584176" cy="252028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05CC4E7-8975-49EC-8122-D9B66F524D5F}"/>
              </a:ext>
            </a:extLst>
          </p:cNvPr>
          <p:cNvSpPr/>
          <p:nvPr/>
        </p:nvSpPr>
        <p:spPr>
          <a:xfrm>
            <a:off x="899592" y="1347614"/>
            <a:ext cx="1584176" cy="2520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91EA1EC-7630-46CE-B30F-A9FA7166B458}"/>
                  </a:ext>
                </a:extLst>
              </p:cNvPr>
              <p:cNvSpPr txBox="1"/>
              <p:nvPr/>
            </p:nvSpPr>
            <p:spPr>
              <a:xfrm>
                <a:off x="5082540" y="2715766"/>
                <a:ext cx="3377891" cy="3614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91EA1EC-7630-46CE-B30F-A9FA7166B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540" y="2715766"/>
                <a:ext cx="3377891" cy="361446"/>
              </a:xfrm>
              <a:prstGeom prst="rect">
                <a:avLst/>
              </a:prstGeom>
              <a:blipFill>
                <a:blip r:embed="rId3"/>
                <a:stretch>
                  <a:fillRect l="-2527" t="-1667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5B62AA9-6154-4F57-9A25-F1F996DD0837}"/>
                  </a:ext>
                </a:extLst>
              </p:cNvPr>
              <p:cNvSpPr txBox="1"/>
              <p:nvPr/>
            </p:nvSpPr>
            <p:spPr>
              <a:xfrm>
                <a:off x="6162661" y="3222749"/>
                <a:ext cx="2160240" cy="346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5B62AA9-6154-4F57-9A25-F1F996DD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661" y="3222749"/>
                <a:ext cx="2160240" cy="346185"/>
              </a:xfrm>
              <a:prstGeom prst="rect">
                <a:avLst/>
              </a:prstGeom>
              <a:blipFill>
                <a:blip r:embed="rId4"/>
                <a:stretch>
                  <a:fillRect l="-3672" t="-3571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5F93428-7B8D-4C08-BF4B-19C4752C8E59}"/>
              </a:ext>
            </a:extLst>
          </p:cNvPr>
          <p:cNvSpPr txBox="1">
            <a:spLocks/>
          </p:cNvSpPr>
          <p:nvPr/>
        </p:nvSpPr>
        <p:spPr>
          <a:xfrm>
            <a:off x="5148064" y="1275606"/>
            <a:ext cx="2016224" cy="3647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Regressão Logística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ECCF8E59-3CEE-487B-9C21-B14E6CB464EF}"/>
              </a:ext>
            </a:extLst>
          </p:cNvPr>
          <p:cNvCxnSpPr/>
          <p:nvPr/>
        </p:nvCxnSpPr>
        <p:spPr>
          <a:xfrm flipV="1">
            <a:off x="4139952" y="1491630"/>
            <a:ext cx="942589" cy="433454"/>
          </a:xfrm>
          <a:prstGeom prst="bentConnector3">
            <a:avLst>
              <a:gd name="adj1" fmla="val 1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0F5DAF69-453C-4EF6-9F75-84670601D846}"/>
              </a:ext>
            </a:extLst>
          </p:cNvPr>
          <p:cNvCxnSpPr>
            <a:stCxn id="25" idx="3"/>
          </p:cNvCxnSpPr>
          <p:nvPr/>
        </p:nvCxnSpPr>
        <p:spPr>
          <a:xfrm flipH="1">
            <a:off x="6948264" y="1457993"/>
            <a:ext cx="216024" cy="1149761"/>
          </a:xfrm>
          <a:prstGeom prst="bentConnector4">
            <a:avLst>
              <a:gd name="adj1" fmla="val -105822"/>
              <a:gd name="adj2" fmla="val 579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o 7">
            <a:extLst>
              <a:ext uri="{FF2B5EF4-FFF2-40B4-BE49-F238E27FC236}">
                <a16:creationId xmlns:a16="http://schemas.microsoft.com/office/drawing/2014/main" id="{0ED5DD4B-AB7E-4873-A85A-6F3BA80FE241}"/>
              </a:ext>
            </a:extLst>
          </p:cNvPr>
          <p:cNvSpPr/>
          <p:nvPr/>
        </p:nvSpPr>
        <p:spPr>
          <a:xfrm rot="8217715">
            <a:off x="1001119" y="1939396"/>
            <a:ext cx="2232248" cy="2083499"/>
          </a:xfrm>
          <a:prstGeom prst="arc">
            <a:avLst>
              <a:gd name="adj1" fmla="val 16607870"/>
              <a:gd name="adj2" fmla="val 210714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E84981C8-78A2-456C-B85D-683266F7FDE1}"/>
                  </a:ext>
                </a:extLst>
              </p:cNvPr>
              <p:cNvSpPr txBox="1"/>
              <p:nvPr/>
            </p:nvSpPr>
            <p:spPr>
              <a:xfrm>
                <a:off x="1835696" y="4112434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E84981C8-78A2-456C-B85D-683266F7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112434"/>
                <a:ext cx="391994" cy="288477"/>
              </a:xfrm>
              <a:prstGeom prst="rect">
                <a:avLst/>
              </a:prstGeom>
              <a:blipFill>
                <a:blip r:embed="rId5"/>
                <a:stretch>
                  <a:fillRect l="-21875" t="-6383" r="-29688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0E75F6A-4D62-406A-BFE0-F103954A2663}"/>
              </a:ext>
            </a:extLst>
          </p:cNvPr>
          <p:cNvSpPr txBox="1">
            <a:spLocks/>
          </p:cNvSpPr>
          <p:nvPr/>
        </p:nvSpPr>
        <p:spPr>
          <a:xfrm>
            <a:off x="2987824" y="4040814"/>
            <a:ext cx="4824536" cy="3647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Aprende </a:t>
            </a:r>
            <a:r>
              <a:rPr lang="pt-BR" altLang="ko-K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complexas de uma única vez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10B116A2-BBBB-48B9-86E0-4EF3EC33FE5C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2411760" y="4223200"/>
            <a:ext cx="57606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E7674F8-D4BF-4B37-95F0-7D8A7F8E382A}"/>
              </a:ext>
            </a:extLst>
          </p:cNvPr>
          <p:cNvCxnSpPr/>
          <p:nvPr/>
        </p:nvCxnSpPr>
        <p:spPr>
          <a:xfrm flipV="1">
            <a:off x="6948264" y="3651870"/>
            <a:ext cx="0" cy="388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74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/>
      <p:bldP spid="23" grpId="0"/>
      <p:bldP spid="25" grpId="0"/>
      <p:bldP spid="8" grpId="0" animBg="1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Entendendo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4A9BD0-5A46-4F92-9516-FBB44BCE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59582"/>
            <a:ext cx="7377264" cy="3077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1AAED29-6F2A-4EC1-A6A6-D56F97A0679C}"/>
                  </a:ext>
                </a:extLst>
              </p:cNvPr>
              <p:cNvSpPr txBox="1"/>
              <p:nvPr/>
            </p:nvSpPr>
            <p:spPr>
              <a:xfrm>
                <a:off x="2107752" y="4235328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1AAED29-6F2A-4EC1-A6A6-D56F97A06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752" y="4235328"/>
                <a:ext cx="391994" cy="288477"/>
              </a:xfrm>
              <a:prstGeom prst="rect">
                <a:avLst/>
              </a:prstGeom>
              <a:blipFill>
                <a:blip r:embed="rId3"/>
                <a:stretch>
                  <a:fillRect l="-21875" t="-6383" r="-28125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BDC8CEF-B8A2-46F8-8DBD-4F7FE30C6D57}"/>
                  </a:ext>
                </a:extLst>
              </p:cNvPr>
              <p:cNvSpPr txBox="1"/>
              <p:nvPr/>
            </p:nvSpPr>
            <p:spPr>
              <a:xfrm>
                <a:off x="3922117" y="4235327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BDC8CEF-B8A2-46F8-8DBD-4F7FE30C6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117" y="4235327"/>
                <a:ext cx="391994" cy="288477"/>
              </a:xfrm>
              <a:prstGeom prst="rect">
                <a:avLst/>
              </a:prstGeom>
              <a:blipFill>
                <a:blip r:embed="rId4"/>
                <a:stretch>
                  <a:fillRect l="-21538" t="-6383" r="-27692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764EC1-1956-411D-B9AC-FCF9B13065C2}"/>
                  </a:ext>
                </a:extLst>
              </p:cNvPr>
              <p:cNvSpPr txBox="1"/>
              <p:nvPr/>
            </p:nvSpPr>
            <p:spPr>
              <a:xfrm>
                <a:off x="5636144" y="4235327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764EC1-1956-411D-B9AC-FCF9B1306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44" y="4235327"/>
                <a:ext cx="391994" cy="288477"/>
              </a:xfrm>
              <a:prstGeom prst="rect">
                <a:avLst/>
              </a:prstGeom>
              <a:blipFill>
                <a:blip r:embed="rId5"/>
                <a:stretch>
                  <a:fillRect l="-21875" t="-6383" r="-28125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7E4DC2A4-2167-46CF-9231-D0220C2DF93A}"/>
              </a:ext>
            </a:extLst>
          </p:cNvPr>
          <p:cNvCxnSpPr/>
          <p:nvPr/>
        </p:nvCxnSpPr>
        <p:spPr>
          <a:xfrm>
            <a:off x="2611808" y="4379565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A5669C30-7DB9-424D-86C5-8D5550B23CDB}"/>
              </a:ext>
            </a:extLst>
          </p:cNvPr>
          <p:cNvCxnSpPr/>
          <p:nvPr/>
        </p:nvCxnSpPr>
        <p:spPr>
          <a:xfrm>
            <a:off x="4412008" y="4379565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A7AB35B-980F-449B-8194-77E4ACC4030D}"/>
                  </a:ext>
                </a:extLst>
              </p:cNvPr>
              <p:cNvSpPr txBox="1"/>
              <p:nvPr/>
            </p:nvSpPr>
            <p:spPr>
              <a:xfrm>
                <a:off x="6212208" y="4194134"/>
                <a:ext cx="3919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A7AB35B-980F-449B-8194-77E4ACC40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208" y="4194134"/>
                <a:ext cx="391994" cy="276999"/>
              </a:xfrm>
              <a:prstGeom prst="rect">
                <a:avLst/>
              </a:prstGeom>
              <a:blipFill>
                <a:blip r:embed="rId6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D0EC25B-5733-4E9F-8370-310809FAE9B0}"/>
              </a:ext>
            </a:extLst>
          </p:cNvPr>
          <p:cNvSpPr txBox="1">
            <a:spLocks/>
          </p:cNvSpPr>
          <p:nvPr/>
        </p:nvSpPr>
        <p:spPr>
          <a:xfrm>
            <a:off x="2483768" y="4523804"/>
            <a:ext cx="3640456" cy="3647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i="1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cada vez mais complexas</a:t>
            </a:r>
            <a:endParaRPr lang="en-US" altLang="ko-KR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0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6" grpId="0"/>
      <p:bldP spid="28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Resumo I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4E011E55-2682-4179-8B77-DEEACC8B5CDE}"/>
                  </a:ext>
                </a:extLst>
              </p:cNvPr>
              <p:cNvSpPr txBox="1"/>
              <p:nvPr/>
            </p:nvSpPr>
            <p:spPr>
              <a:xfrm>
                <a:off x="539552" y="1275606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4E011E55-2682-4179-8B77-DEEACC8B5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75606"/>
                <a:ext cx="4680520" cy="357277"/>
              </a:xfrm>
              <a:prstGeom prst="rect">
                <a:avLst/>
              </a:prstGeom>
              <a:blipFill>
                <a:blip r:embed="rId2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95EAAB9C-3500-44DE-9BC5-5F524F787334}"/>
                  </a:ext>
                </a:extLst>
              </p:cNvPr>
              <p:cNvSpPr txBox="1"/>
              <p:nvPr/>
            </p:nvSpPr>
            <p:spPr>
              <a:xfrm>
                <a:off x="539552" y="1765269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95EAAB9C-3500-44DE-9BC5-5F524F787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65269"/>
                <a:ext cx="4680520" cy="358431"/>
              </a:xfrm>
              <a:prstGeom prst="rect">
                <a:avLst/>
              </a:prstGeom>
              <a:blipFill>
                <a:blip r:embed="rId3"/>
                <a:stretch>
                  <a:fillRect l="-1304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C42801D-8BAE-4BC3-A502-EF40C11EAE9C}"/>
                  </a:ext>
                </a:extLst>
              </p:cNvPr>
              <p:cNvSpPr txBox="1"/>
              <p:nvPr/>
            </p:nvSpPr>
            <p:spPr>
              <a:xfrm>
                <a:off x="539552" y="2247312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C42801D-8BAE-4BC3-A502-EF40C11E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47312"/>
                <a:ext cx="4680520" cy="358431"/>
              </a:xfrm>
              <a:prstGeom prst="rect">
                <a:avLst/>
              </a:prstGeom>
              <a:blipFill>
                <a:blip r:embed="rId4"/>
                <a:stretch>
                  <a:fillRect l="-1304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A22C238-6590-4286-8708-64A2F44700BF}"/>
                  </a:ext>
                </a:extLst>
              </p:cNvPr>
              <p:cNvSpPr txBox="1"/>
              <p:nvPr/>
            </p:nvSpPr>
            <p:spPr>
              <a:xfrm>
                <a:off x="539552" y="2729355"/>
                <a:ext cx="6550920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A22C238-6590-4286-8708-64A2F4470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29355"/>
                <a:ext cx="6550920" cy="372794"/>
              </a:xfrm>
              <a:prstGeom prst="rect">
                <a:avLst/>
              </a:prstGeom>
              <a:blipFill>
                <a:blip r:embed="rId5"/>
                <a:stretch>
                  <a:fillRect l="-1304" t="-3279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6F03556-1C4D-49FD-9CE3-51D76F1823EF}"/>
              </a:ext>
            </a:extLst>
          </p:cNvPr>
          <p:cNvCxnSpPr/>
          <p:nvPr/>
        </p:nvCxnSpPr>
        <p:spPr>
          <a:xfrm>
            <a:off x="6228184" y="1012935"/>
            <a:ext cx="0" cy="22224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18E9070-2BF6-4950-9995-10816FA8FD07}"/>
                  </a:ext>
                </a:extLst>
              </p:cNvPr>
              <p:cNvSpPr txBox="1"/>
              <p:nvPr/>
            </p:nvSpPr>
            <p:spPr>
              <a:xfrm>
                <a:off x="6660232" y="1216137"/>
                <a:ext cx="1550882" cy="3459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18E9070-2BF6-4950-9995-10816FA8F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1216137"/>
                <a:ext cx="1550882" cy="345929"/>
              </a:xfrm>
              <a:prstGeom prst="rect">
                <a:avLst/>
              </a:prstGeom>
              <a:blipFill>
                <a:blip r:embed="rId6"/>
                <a:stretch>
                  <a:fillRect l="-3937" t="-3509" b="-24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F3F6C73-7357-4723-A372-BF15FE1E00A9}"/>
                  </a:ext>
                </a:extLst>
              </p:cNvPr>
              <p:cNvSpPr txBox="1"/>
              <p:nvPr/>
            </p:nvSpPr>
            <p:spPr>
              <a:xfrm>
                <a:off x="6675821" y="1760274"/>
                <a:ext cx="155088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F3F6C73-7357-4723-A372-BF15FE1E0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21" y="1760274"/>
                <a:ext cx="1550882" cy="358431"/>
              </a:xfrm>
              <a:prstGeom prst="rect">
                <a:avLst/>
              </a:prstGeom>
              <a:blipFill>
                <a:blip r:embed="rId7"/>
                <a:stretch>
                  <a:fillRect l="-392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6561348-B42B-4A7F-B235-97D5DE6C50BC}"/>
                  </a:ext>
                </a:extLst>
              </p:cNvPr>
              <p:cNvSpPr txBox="1"/>
              <p:nvPr/>
            </p:nvSpPr>
            <p:spPr>
              <a:xfrm>
                <a:off x="6675821" y="2304411"/>
                <a:ext cx="155088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6561348-B42B-4A7F-B235-97D5DE6C5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21" y="2304411"/>
                <a:ext cx="1550882" cy="358431"/>
              </a:xfrm>
              <a:prstGeom prst="rect">
                <a:avLst/>
              </a:prstGeom>
              <a:blipFill>
                <a:blip r:embed="rId8"/>
                <a:stretch>
                  <a:fillRect l="-392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/>
              <p:nvPr/>
            </p:nvSpPr>
            <p:spPr>
              <a:xfrm>
                <a:off x="539552" y="3631630"/>
                <a:ext cx="3816425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31630"/>
                <a:ext cx="3816425" cy="371768"/>
              </a:xfrm>
              <a:prstGeom prst="rect">
                <a:avLst/>
              </a:prstGeom>
              <a:blipFill>
                <a:blip r:embed="rId9"/>
                <a:stretch>
                  <a:fillRect l="-1597" t="-3279" b="-9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97198A6-CD8A-4D7C-8382-B2A653BB50F9}"/>
              </a:ext>
            </a:extLst>
          </p:cNvPr>
          <p:cNvCxnSpPr/>
          <p:nvPr/>
        </p:nvCxnSpPr>
        <p:spPr>
          <a:xfrm>
            <a:off x="7380312" y="2859782"/>
            <a:ext cx="0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B774E62-C67E-42DC-8FB5-3B1DE6563211}"/>
                  </a:ext>
                </a:extLst>
              </p:cNvPr>
              <p:cNvSpPr txBox="1"/>
              <p:nvPr/>
            </p:nvSpPr>
            <p:spPr>
              <a:xfrm>
                <a:off x="6675821" y="3707804"/>
                <a:ext cx="1656184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B774E62-C67E-42DC-8FB5-3B1DE6563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21" y="3707804"/>
                <a:ext cx="1656184" cy="295594"/>
              </a:xfrm>
              <a:prstGeom prst="rect">
                <a:avLst/>
              </a:prstGeom>
              <a:blipFill>
                <a:blip r:embed="rId10"/>
                <a:stretch>
                  <a:fillRect l="-3676" t="-2041" b="-346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6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22" grpId="0"/>
      <p:bldP spid="23" grpId="0"/>
      <p:bldP spid="25" grpId="0"/>
      <p:bldP spid="30" grpId="0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Resumo II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/>
              <p:nvPr/>
            </p:nvSpPr>
            <p:spPr>
              <a:xfrm>
                <a:off x="539552" y="1275606"/>
                <a:ext cx="3816425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75606"/>
                <a:ext cx="3816425" cy="371768"/>
              </a:xfrm>
              <a:prstGeom prst="rect">
                <a:avLst/>
              </a:prstGeom>
              <a:blipFill>
                <a:blip r:embed="rId2"/>
                <a:stretch>
                  <a:fillRect l="-1597" t="-3279" b="-9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72AA949-E76F-4AF6-A81B-D59F7F590373}"/>
                  </a:ext>
                </a:extLst>
              </p:cNvPr>
              <p:cNvSpPr txBox="1"/>
              <p:nvPr/>
            </p:nvSpPr>
            <p:spPr>
              <a:xfrm>
                <a:off x="5561188" y="936538"/>
                <a:ext cx="1080120" cy="1049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72AA949-E76F-4AF6-A81B-D59F7F590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188" y="936538"/>
                <a:ext cx="1080120" cy="10499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9E9ACFB-9F39-4BBD-8370-BB43AE87D552}"/>
                  </a:ext>
                </a:extLst>
              </p:cNvPr>
              <p:cNvSpPr txBox="1"/>
              <p:nvPr/>
            </p:nvSpPr>
            <p:spPr>
              <a:xfrm>
                <a:off x="6998499" y="808016"/>
                <a:ext cx="1629539" cy="1312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9E9ACFB-9F39-4BBD-8370-BB43AE87D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99" y="808016"/>
                <a:ext cx="1629539" cy="13126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7DD2BB0-F615-48E3-BC25-4561B55EF1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059" y="1804054"/>
                <a:ext cx="2357749" cy="36477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Considerando </a:t>
                </a:r>
                <a14:m>
                  <m:oMath xmlns:m="http://schemas.openxmlformats.org/officeDocument/2006/math"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7DD2BB0-F615-48E3-BC25-4561B55EF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59" y="1804054"/>
                <a:ext cx="2357749" cy="364773"/>
              </a:xfrm>
              <a:prstGeom prst="rect">
                <a:avLst/>
              </a:prstGeom>
              <a:blipFill>
                <a:blip r:embed="rId5"/>
                <a:stretch>
                  <a:fillRect l="-2326"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21B1AF1-3EF8-42A4-B205-E3D579613D0D}"/>
                  </a:ext>
                </a:extLst>
              </p:cNvPr>
              <p:cNvSpPr txBox="1"/>
              <p:nvPr/>
            </p:nvSpPr>
            <p:spPr>
              <a:xfrm>
                <a:off x="546965" y="2252609"/>
                <a:ext cx="2152827" cy="285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21B1AF1-3EF8-42A4-B205-E3D579613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65" y="2252609"/>
                <a:ext cx="2152827" cy="285912"/>
              </a:xfrm>
              <a:prstGeom prst="rect">
                <a:avLst/>
              </a:prstGeom>
              <a:blipFill>
                <a:blip r:embed="rId6"/>
                <a:stretch>
                  <a:fillRect l="-2833" t="-6522" b="-13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90352796-7EF5-421D-A6F4-E533546C69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503" y="2622303"/>
                <a:ext cx="2831353" cy="36477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Adicionando </a:t>
                </a:r>
                <a:r>
                  <a:rPr lang="pt-BR" altLang="ko-KR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bias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90352796-7EF5-421D-A6F4-E533546C6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3" y="2622303"/>
                <a:ext cx="2831353" cy="364773"/>
              </a:xfrm>
              <a:prstGeom prst="rect">
                <a:avLst/>
              </a:prstGeom>
              <a:blipFill>
                <a:blip r:embed="rId7"/>
                <a:stretch>
                  <a:fillRect l="-1940" t="-1667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890965A9-FDEC-40A0-A8B8-9BF2E424F5EB}"/>
                  </a:ext>
                </a:extLst>
              </p:cNvPr>
              <p:cNvSpPr txBox="1"/>
              <p:nvPr/>
            </p:nvSpPr>
            <p:spPr>
              <a:xfrm>
                <a:off x="588519" y="3143756"/>
                <a:ext cx="2152827" cy="285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890965A9-FDEC-40A0-A8B8-9BF2E424F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19" y="3143756"/>
                <a:ext cx="2152827" cy="285912"/>
              </a:xfrm>
              <a:prstGeom prst="rect">
                <a:avLst/>
              </a:prstGeom>
              <a:blipFill>
                <a:blip r:embed="rId8"/>
                <a:stretch>
                  <a:fillRect l="-2833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56CE999B-6B76-414A-8AB7-97CEF0DEB2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7904" y="2533725"/>
                <a:ext cx="5100328" cy="89594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última matriz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800"/>
                      <m:t>Θ</m:t>
                    </m:r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terá apenas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uma única linha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que, multiplicada pela coluna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irá resultar em um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único número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56CE999B-6B76-414A-8AB7-97CEF0DEB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2533725"/>
                <a:ext cx="5100328" cy="895943"/>
              </a:xfrm>
              <a:prstGeom prst="rect">
                <a:avLst/>
              </a:prstGeom>
              <a:blipFill>
                <a:blip r:embed="rId9"/>
                <a:stretch>
                  <a:fillRect t="-5442" r="-956" b="-122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D4E9BA8-D0CA-4EA5-8B2A-5FB68A7FBB92}"/>
                  </a:ext>
                </a:extLst>
              </p:cNvPr>
              <p:cNvSpPr txBox="1"/>
              <p:nvPr/>
            </p:nvSpPr>
            <p:spPr>
              <a:xfrm>
                <a:off x="3635896" y="4020565"/>
                <a:ext cx="3094536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D4E9BA8-D0CA-4EA5-8B2A-5FB68A7FB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4020565"/>
                <a:ext cx="3094536" cy="372794"/>
              </a:xfrm>
              <a:prstGeom prst="rect">
                <a:avLst/>
              </a:prstGeom>
              <a:blipFill>
                <a:blip r:embed="rId10"/>
                <a:stretch>
                  <a:fillRect l="-2756" t="-3279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27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4" grpId="0"/>
      <p:bldP spid="26" grpId="0"/>
      <p:bldP spid="27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Funções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Não-Lineares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805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XOR/XNOR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7841573-E5EB-4E8C-AEDD-142312F69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47614"/>
            <a:ext cx="2509751" cy="19364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8A159DF-3788-4166-90B8-4324828C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243815"/>
            <a:ext cx="2448272" cy="2040227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58EE4843-ACB7-492F-801E-D6E1E9B2AC72}"/>
              </a:ext>
            </a:extLst>
          </p:cNvPr>
          <p:cNvCxnSpPr>
            <a:cxnSpLocks/>
          </p:cNvCxnSpPr>
          <p:nvPr/>
        </p:nvCxnSpPr>
        <p:spPr>
          <a:xfrm>
            <a:off x="3419872" y="2139702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F3798EF-F37E-4652-A698-34D4AD3E4F0A}"/>
              </a:ext>
            </a:extLst>
          </p:cNvPr>
          <p:cNvSpPr txBox="1">
            <a:spLocks/>
          </p:cNvSpPr>
          <p:nvPr/>
        </p:nvSpPr>
        <p:spPr>
          <a:xfrm>
            <a:off x="3095836" y="2222788"/>
            <a:ext cx="2376264" cy="3260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dirty="0">
                <a:latin typeface="Calibri" panose="020F0502020204030204" pitchFamily="34" charset="0"/>
                <a:cs typeface="Calibri" panose="020F0502020204030204" pitchFamily="34" charset="0"/>
              </a:rPr>
              <a:t>Modelo simplificado de: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5E9D1C71-D3FE-40AA-8622-CA9F2B5A5AF1}"/>
              </a:ext>
            </a:extLst>
          </p:cNvPr>
          <p:cNvSpPr/>
          <p:nvPr/>
        </p:nvSpPr>
        <p:spPr>
          <a:xfrm>
            <a:off x="5738701" y="1291242"/>
            <a:ext cx="1831343" cy="1642280"/>
          </a:xfrm>
          <a:custGeom>
            <a:avLst/>
            <a:gdLst>
              <a:gd name="connsiteX0" fmla="*/ 77483 w 1831343"/>
              <a:gd name="connsiteY0" fmla="*/ 889827 h 1642280"/>
              <a:gd name="connsiteX1" fmla="*/ 152433 w 1831343"/>
              <a:gd name="connsiteY1" fmla="*/ 837361 h 1642280"/>
              <a:gd name="connsiteX2" fmla="*/ 407266 w 1831343"/>
              <a:gd name="connsiteY2" fmla="*/ 852351 h 1642280"/>
              <a:gd name="connsiteX3" fmla="*/ 767030 w 1831343"/>
              <a:gd name="connsiteY3" fmla="*/ 882332 h 1642280"/>
              <a:gd name="connsiteX4" fmla="*/ 901942 w 1831343"/>
              <a:gd name="connsiteY4" fmla="*/ 709945 h 1642280"/>
              <a:gd name="connsiteX5" fmla="*/ 916932 w 1831343"/>
              <a:gd name="connsiteY5" fmla="*/ 387656 h 1642280"/>
              <a:gd name="connsiteX6" fmla="*/ 894447 w 1831343"/>
              <a:gd name="connsiteY6" fmla="*/ 260240 h 1642280"/>
              <a:gd name="connsiteX7" fmla="*/ 894447 w 1831343"/>
              <a:gd name="connsiteY7" fmla="*/ 162804 h 1642280"/>
              <a:gd name="connsiteX8" fmla="*/ 916932 w 1831343"/>
              <a:gd name="connsiteY8" fmla="*/ 72863 h 1642280"/>
              <a:gd name="connsiteX9" fmla="*/ 1021863 w 1831343"/>
              <a:gd name="connsiteY9" fmla="*/ 5407 h 1642280"/>
              <a:gd name="connsiteX10" fmla="*/ 1299181 w 1831343"/>
              <a:gd name="connsiteY10" fmla="*/ 27892 h 1642280"/>
              <a:gd name="connsiteX11" fmla="*/ 1651450 w 1831343"/>
              <a:gd name="connsiteY11" fmla="*/ 215269 h 1642280"/>
              <a:gd name="connsiteX12" fmla="*/ 1831332 w 1831343"/>
              <a:gd name="connsiteY12" fmla="*/ 605014 h 1642280"/>
              <a:gd name="connsiteX13" fmla="*/ 1658945 w 1831343"/>
              <a:gd name="connsiteY13" fmla="*/ 957283 h 1642280"/>
              <a:gd name="connsiteX14" fmla="*/ 1374132 w 1831343"/>
              <a:gd name="connsiteY14" fmla="*/ 874837 h 1642280"/>
              <a:gd name="connsiteX15" fmla="*/ 939417 w 1831343"/>
              <a:gd name="connsiteY15" fmla="*/ 949788 h 1642280"/>
              <a:gd name="connsiteX16" fmla="*/ 856971 w 1831343"/>
              <a:gd name="connsiteY16" fmla="*/ 1249591 h 1642280"/>
              <a:gd name="connsiteX17" fmla="*/ 826991 w 1831343"/>
              <a:gd name="connsiteY17" fmla="*/ 1511919 h 1642280"/>
              <a:gd name="connsiteX18" fmla="*/ 692079 w 1831343"/>
              <a:gd name="connsiteY18" fmla="*/ 1639335 h 1642280"/>
              <a:gd name="connsiteX19" fmla="*/ 174919 w 1831343"/>
              <a:gd name="connsiteY19" fmla="*/ 1571879 h 1642280"/>
              <a:gd name="connsiteX20" fmla="*/ 2532 w 1831343"/>
              <a:gd name="connsiteY20" fmla="*/ 1257086 h 1642280"/>
              <a:gd name="connsiteX21" fmla="*/ 77483 w 1831343"/>
              <a:gd name="connsiteY21" fmla="*/ 889827 h 164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31343" h="1642280">
                <a:moveTo>
                  <a:pt x="77483" y="889827"/>
                </a:moveTo>
                <a:cubicBezTo>
                  <a:pt x="102466" y="819873"/>
                  <a:pt x="97469" y="843607"/>
                  <a:pt x="152433" y="837361"/>
                </a:cubicBezTo>
                <a:cubicBezTo>
                  <a:pt x="207397" y="831115"/>
                  <a:pt x="304833" y="844856"/>
                  <a:pt x="407266" y="852351"/>
                </a:cubicBezTo>
                <a:cubicBezTo>
                  <a:pt x="509699" y="859846"/>
                  <a:pt x="684584" y="906066"/>
                  <a:pt x="767030" y="882332"/>
                </a:cubicBezTo>
                <a:cubicBezTo>
                  <a:pt x="849476" y="858598"/>
                  <a:pt x="876958" y="792391"/>
                  <a:pt x="901942" y="709945"/>
                </a:cubicBezTo>
                <a:cubicBezTo>
                  <a:pt x="926926" y="627499"/>
                  <a:pt x="918181" y="462607"/>
                  <a:pt x="916932" y="387656"/>
                </a:cubicBezTo>
                <a:cubicBezTo>
                  <a:pt x="915683" y="312705"/>
                  <a:pt x="898195" y="297715"/>
                  <a:pt x="894447" y="260240"/>
                </a:cubicBezTo>
                <a:cubicBezTo>
                  <a:pt x="890700" y="222765"/>
                  <a:pt x="890700" y="194033"/>
                  <a:pt x="894447" y="162804"/>
                </a:cubicBezTo>
                <a:cubicBezTo>
                  <a:pt x="898194" y="131575"/>
                  <a:pt x="895696" y="99096"/>
                  <a:pt x="916932" y="72863"/>
                </a:cubicBezTo>
                <a:cubicBezTo>
                  <a:pt x="938168" y="46630"/>
                  <a:pt x="958155" y="12902"/>
                  <a:pt x="1021863" y="5407"/>
                </a:cubicBezTo>
                <a:cubicBezTo>
                  <a:pt x="1085571" y="-2088"/>
                  <a:pt x="1194250" y="-7085"/>
                  <a:pt x="1299181" y="27892"/>
                </a:cubicBezTo>
                <a:cubicBezTo>
                  <a:pt x="1404112" y="62869"/>
                  <a:pt x="1562758" y="119082"/>
                  <a:pt x="1651450" y="215269"/>
                </a:cubicBezTo>
                <a:cubicBezTo>
                  <a:pt x="1740142" y="311456"/>
                  <a:pt x="1830083" y="481345"/>
                  <a:pt x="1831332" y="605014"/>
                </a:cubicBezTo>
                <a:cubicBezTo>
                  <a:pt x="1832581" y="728683"/>
                  <a:pt x="1735145" y="912313"/>
                  <a:pt x="1658945" y="957283"/>
                </a:cubicBezTo>
                <a:cubicBezTo>
                  <a:pt x="1582745" y="1002254"/>
                  <a:pt x="1494053" y="876086"/>
                  <a:pt x="1374132" y="874837"/>
                </a:cubicBezTo>
                <a:cubicBezTo>
                  <a:pt x="1254211" y="873588"/>
                  <a:pt x="1025611" y="887329"/>
                  <a:pt x="939417" y="949788"/>
                </a:cubicBezTo>
                <a:cubicBezTo>
                  <a:pt x="853224" y="1012247"/>
                  <a:pt x="875709" y="1155903"/>
                  <a:pt x="856971" y="1249591"/>
                </a:cubicBezTo>
                <a:cubicBezTo>
                  <a:pt x="838233" y="1343280"/>
                  <a:pt x="854473" y="1446962"/>
                  <a:pt x="826991" y="1511919"/>
                </a:cubicBezTo>
                <a:cubicBezTo>
                  <a:pt x="799509" y="1576876"/>
                  <a:pt x="800758" y="1629342"/>
                  <a:pt x="692079" y="1639335"/>
                </a:cubicBezTo>
                <a:cubicBezTo>
                  <a:pt x="583400" y="1649328"/>
                  <a:pt x="289843" y="1635587"/>
                  <a:pt x="174919" y="1571879"/>
                </a:cubicBezTo>
                <a:cubicBezTo>
                  <a:pt x="59995" y="1508171"/>
                  <a:pt x="18771" y="1370761"/>
                  <a:pt x="2532" y="1257086"/>
                </a:cubicBezTo>
                <a:cubicBezTo>
                  <a:pt x="-13707" y="1143411"/>
                  <a:pt x="52500" y="959781"/>
                  <a:pt x="77483" y="889827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A23E40D5-478A-43EB-9CF9-FF2A1150E14E}"/>
                  </a:ext>
                </a:extLst>
              </p:cNvPr>
              <p:cNvSpPr txBox="1"/>
              <p:nvPr/>
            </p:nvSpPr>
            <p:spPr>
              <a:xfrm>
                <a:off x="1259633" y="3465757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𝑋𝑁𝑂𝑅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A23E40D5-478A-43EB-9CF9-FF2A1150E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3" y="3465757"/>
                <a:ext cx="1944216" cy="276999"/>
              </a:xfrm>
              <a:prstGeom prst="rect">
                <a:avLst/>
              </a:prstGeom>
              <a:blipFill>
                <a:blip r:embed="rId4"/>
                <a:stretch>
                  <a:fillRect l="-4389" b="-2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166787B-3060-4A14-A231-1319A363B052}"/>
                  </a:ext>
                </a:extLst>
              </p:cNvPr>
              <p:cNvSpPr txBox="1"/>
              <p:nvPr/>
            </p:nvSpPr>
            <p:spPr>
              <a:xfrm>
                <a:off x="1691680" y="3799131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𝑋𝑂𝑅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166787B-3060-4A14-A231-1319A363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799131"/>
                <a:ext cx="1944216" cy="276999"/>
              </a:xfrm>
              <a:prstGeom prst="rect">
                <a:avLst/>
              </a:prstGeom>
              <a:blipFill>
                <a:blip r:embed="rId5"/>
                <a:stretch>
                  <a:fillRect l="-4403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2116B4C-E2A3-4AD5-B00C-B93D55E9F717}"/>
                  </a:ext>
                </a:extLst>
              </p:cNvPr>
              <p:cNvSpPr txBox="1"/>
              <p:nvPr/>
            </p:nvSpPr>
            <p:spPr>
              <a:xfrm rot="19707504">
                <a:off x="1513733" y="2502272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2116B4C-E2A3-4AD5-B00C-B93D55E9F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7504">
                <a:off x="1513733" y="2502272"/>
                <a:ext cx="639687" cy="184666"/>
              </a:xfrm>
              <a:prstGeom prst="rect">
                <a:avLst/>
              </a:prstGeom>
              <a:blipFill>
                <a:blip r:embed="rId6"/>
                <a:stretch>
                  <a:fillRect l="-3774" b="-135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32F85004-CF8F-4ECE-BCB5-0C32B0FD9C19}"/>
                  </a:ext>
                </a:extLst>
              </p:cNvPr>
              <p:cNvSpPr txBox="1"/>
              <p:nvPr/>
            </p:nvSpPr>
            <p:spPr>
              <a:xfrm>
                <a:off x="2750991" y="1616478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32F85004-CF8F-4ECE-BCB5-0C32B0FD9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991" y="1616478"/>
                <a:ext cx="639687" cy="184666"/>
              </a:xfrm>
              <a:prstGeom prst="rect">
                <a:avLst/>
              </a:prstGeom>
              <a:blipFill>
                <a:blip r:embed="rId7"/>
                <a:stretch>
                  <a:fillRect l="-8571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44E6F30D-ABC3-4290-8FB7-D4569576E679}"/>
                  </a:ext>
                </a:extLst>
              </p:cNvPr>
              <p:cNvSpPr txBox="1"/>
              <p:nvPr/>
            </p:nvSpPr>
            <p:spPr>
              <a:xfrm rot="658184">
                <a:off x="1565847" y="1782483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44E6F30D-ABC3-4290-8FB7-D4569576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58184">
                <a:off x="1565847" y="1782483"/>
                <a:ext cx="639687" cy="184666"/>
              </a:xfrm>
              <a:prstGeom prst="rect">
                <a:avLst/>
              </a:prstGeom>
              <a:blipFill>
                <a:blip r:embed="rId8"/>
                <a:stretch>
                  <a:fillRect l="-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884A5959-4216-4E03-BE41-DC6F1EC4755B}"/>
                  </a:ext>
                </a:extLst>
              </p:cNvPr>
              <p:cNvSpPr txBox="1"/>
              <p:nvPr/>
            </p:nvSpPr>
            <p:spPr>
              <a:xfrm rot="20462521">
                <a:off x="2343946" y="2557045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884A5959-4216-4E03-BE41-DC6F1EC47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62521">
                <a:off x="2343946" y="2557045"/>
                <a:ext cx="639687" cy="184666"/>
              </a:xfrm>
              <a:prstGeom prst="rect">
                <a:avLst/>
              </a:prstGeom>
              <a:blipFill>
                <a:blip r:embed="rId9"/>
                <a:stretch>
                  <a:fillRect l="-5455" b="-158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7B898F2D-7D2F-46CC-8E11-6FB2D59390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9703" y="3284042"/>
            <a:ext cx="1326883" cy="136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7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 animBg="1"/>
      <p:bldP spid="21" grpId="0"/>
      <p:bldP spid="22" grpId="0"/>
      <p:bldP spid="23" grpId="0"/>
      <p:bldP spid="25" grpId="0"/>
      <p:bldP spid="28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2329336-7BEB-4FA8-9E7C-66A19F9F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97771"/>
            <a:ext cx="3302975" cy="257175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8C0A785-7DFA-4180-9CDD-FF76552B0AD4}"/>
              </a:ext>
            </a:extLst>
          </p:cNvPr>
          <p:cNvSpPr txBox="1">
            <a:spLocks/>
          </p:cNvSpPr>
          <p:nvPr/>
        </p:nvSpPr>
        <p:spPr>
          <a:xfrm>
            <a:off x="5517499" y="389032"/>
            <a:ext cx="1584176" cy="22322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E3B6265-051D-43F5-96DF-23E8B18F837E}"/>
              </a:ext>
            </a:extLst>
          </p:cNvPr>
          <p:cNvSpPr txBox="1">
            <a:spLocks/>
          </p:cNvSpPr>
          <p:nvPr/>
        </p:nvSpPr>
        <p:spPr>
          <a:xfrm>
            <a:off x="1619672" y="2522220"/>
            <a:ext cx="7632848" cy="22322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Carregando</a:t>
            </a:r>
            <a:r>
              <a:rPr lang="en-US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altLang="ko-KR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conhecimento</a:t>
            </a:r>
            <a:r>
              <a:rPr lang="en-US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7074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>
                <a:latin typeface="Calibri" panose="020F0502020204030204" pitchFamily="34" charset="0"/>
                <a:cs typeface="Calibri" panose="020F0502020204030204" pitchFamily="34" charset="0"/>
              </a:rPr>
              <a:t>Funções não-lineares: AND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07E876-B589-4154-B97C-50C7D9F0C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51670"/>
            <a:ext cx="3464992" cy="1402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A0D21C62-FBAA-4594-BE1E-34A4285462E5}"/>
                  </a:ext>
                </a:extLst>
              </p:cNvPr>
              <p:cNvSpPr/>
              <p:nvPr/>
            </p:nvSpPr>
            <p:spPr>
              <a:xfrm>
                <a:off x="633253" y="1398610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A0D21C62-FBAA-4594-BE1E-34A428546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3" y="1398610"/>
                <a:ext cx="5501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0D4E774-D911-4DE8-88B0-A169B18EF4E9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1091773" y="1778970"/>
            <a:ext cx="1105772" cy="4251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A3CEC6DB-2482-4620-B544-A4A280B50E62}"/>
              </a:ext>
            </a:extLst>
          </p:cNvPr>
          <p:cNvSpPr/>
          <p:nvPr/>
        </p:nvSpPr>
        <p:spPr>
          <a:xfrm>
            <a:off x="661534" y="1355242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00D6F48E-D01E-48AC-AC3D-951FBA71E97F}"/>
                  </a:ext>
                </a:extLst>
              </p:cNvPr>
              <p:cNvSpPr txBox="1"/>
              <p:nvPr/>
            </p:nvSpPr>
            <p:spPr>
              <a:xfrm>
                <a:off x="2195613" y="1306277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00D6F48E-D01E-48AC-AC3D-951FBA71E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13" y="1306277"/>
                <a:ext cx="1944216" cy="276999"/>
              </a:xfrm>
              <a:prstGeom prst="rect">
                <a:avLst/>
              </a:prstGeom>
              <a:blipFill>
                <a:blip r:embed="rId4"/>
                <a:stretch>
                  <a:fillRect l="-4389" b="-260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0EC7289-F213-4EA0-9679-68686B28467F}"/>
                  </a:ext>
                </a:extLst>
              </p:cNvPr>
              <p:cNvSpPr txBox="1"/>
              <p:nvPr/>
            </p:nvSpPr>
            <p:spPr>
              <a:xfrm>
                <a:off x="648468" y="3352958"/>
                <a:ext cx="7343008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0EC7289-F213-4EA0-9679-68686B284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68" y="3352958"/>
                <a:ext cx="7343008" cy="414537"/>
              </a:xfrm>
              <a:prstGeom prst="rect">
                <a:avLst/>
              </a:prstGeom>
              <a:blipFill>
                <a:blip r:embed="rId5"/>
                <a:stretch>
                  <a:fillRect l="-1162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5A60F72D-CFF2-43F9-8AD9-4AFB2B66E3B9}"/>
                  </a:ext>
                </a:extLst>
              </p:cNvPr>
              <p:cNvSpPr txBox="1"/>
              <p:nvPr/>
            </p:nvSpPr>
            <p:spPr>
              <a:xfrm>
                <a:off x="1488830" y="1701683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−30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5A60F72D-CFF2-43F9-8AD9-4AFB2B66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830" y="1701683"/>
                <a:ext cx="550151" cy="215444"/>
              </a:xfrm>
              <a:prstGeom prst="rect">
                <a:avLst/>
              </a:prstGeom>
              <a:blipFill>
                <a:blip r:embed="rId6"/>
                <a:stretch>
                  <a:fillRect l="-5556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B8C4C4B1-362D-4E00-B3AD-37091A1CA5CA}"/>
                  </a:ext>
                </a:extLst>
              </p:cNvPr>
              <p:cNvSpPr txBox="1"/>
              <p:nvPr/>
            </p:nvSpPr>
            <p:spPr>
              <a:xfrm>
                <a:off x="1220190" y="2024368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B8C4C4B1-362D-4E00-B3AD-37091A1C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190" y="2024368"/>
                <a:ext cx="550151" cy="215444"/>
              </a:xfrm>
              <a:prstGeom prst="rect">
                <a:avLst/>
              </a:prstGeom>
              <a:blipFill>
                <a:blip r:embed="rId7"/>
                <a:stretch>
                  <a:fillRect l="-10000"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AA65018-82E9-4C36-AC5C-630D3A0E5FD5}"/>
                  </a:ext>
                </a:extLst>
              </p:cNvPr>
              <p:cNvSpPr txBox="1"/>
              <p:nvPr/>
            </p:nvSpPr>
            <p:spPr>
              <a:xfrm>
                <a:off x="1220190" y="2445429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AA65018-82E9-4C36-AC5C-630D3A0E5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190" y="2445429"/>
                <a:ext cx="550151" cy="215444"/>
              </a:xfrm>
              <a:prstGeom prst="rect">
                <a:avLst/>
              </a:prstGeom>
              <a:blipFill>
                <a:blip r:embed="rId7"/>
                <a:stretch>
                  <a:fillRect l="-10000"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86ED2C75-47A1-4708-99C2-E6E9DDE85708}"/>
              </a:ext>
            </a:extLst>
          </p:cNvPr>
          <p:cNvCxnSpPr>
            <a:cxnSpLocks/>
          </p:cNvCxnSpPr>
          <p:nvPr/>
        </p:nvCxnSpPr>
        <p:spPr>
          <a:xfrm>
            <a:off x="2123728" y="3767497"/>
            <a:ext cx="0" cy="411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09549794-86AD-4693-9642-CB799290DA17}"/>
                  </a:ext>
                </a:extLst>
              </p:cNvPr>
              <p:cNvSpPr txBox="1"/>
              <p:nvPr/>
            </p:nvSpPr>
            <p:spPr>
              <a:xfrm>
                <a:off x="665857" y="4178728"/>
                <a:ext cx="3473969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(−30+20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09549794-86AD-4693-9642-CB799290D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57" y="4178728"/>
                <a:ext cx="3473969" cy="304699"/>
              </a:xfrm>
              <a:prstGeom prst="rect">
                <a:avLst/>
              </a:prstGeom>
              <a:blipFill>
                <a:blip r:embed="rId8"/>
                <a:stretch>
                  <a:fillRect l="-2456" b="-2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C926501D-0672-4CE3-B8BF-E5CA907B1120}"/>
              </a:ext>
            </a:extLst>
          </p:cNvPr>
          <p:cNvCxnSpPr/>
          <p:nvPr/>
        </p:nvCxnSpPr>
        <p:spPr>
          <a:xfrm rot="5400000">
            <a:off x="2638191" y="3829099"/>
            <a:ext cx="411235" cy="288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do 41">
            <a:extLst>
              <a:ext uri="{FF2B5EF4-FFF2-40B4-BE49-F238E27FC236}">
                <a16:creationId xmlns:a16="http://schemas.microsoft.com/office/drawing/2014/main" id="{E1717E4B-CA6E-4632-8DFF-FAE25B01BB30}"/>
              </a:ext>
            </a:extLst>
          </p:cNvPr>
          <p:cNvCxnSpPr>
            <a:cxnSpLocks/>
          </p:cNvCxnSpPr>
          <p:nvPr/>
        </p:nvCxnSpPr>
        <p:spPr>
          <a:xfrm rot="5400000">
            <a:off x="3393372" y="3784368"/>
            <a:ext cx="411233" cy="3774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669507DD-4FEE-40F0-A205-27F7AD529A12}"/>
              </a:ext>
            </a:extLst>
          </p:cNvPr>
          <p:cNvCxnSpPr>
            <a:cxnSpLocks/>
          </p:cNvCxnSpPr>
          <p:nvPr/>
        </p:nvCxnSpPr>
        <p:spPr>
          <a:xfrm>
            <a:off x="4139952" y="1170860"/>
            <a:ext cx="0" cy="348912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7" name="Imagem 46">
            <a:extLst>
              <a:ext uri="{FF2B5EF4-FFF2-40B4-BE49-F238E27FC236}">
                <a16:creationId xmlns:a16="http://schemas.microsoft.com/office/drawing/2014/main" id="{EBC6819A-6AD5-4470-879C-A5688DD636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410" y="1012935"/>
            <a:ext cx="3685249" cy="3636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A43F43A8-957A-4083-985F-017674DDB31D}"/>
                  </a:ext>
                </a:extLst>
              </p:cNvPr>
              <p:cNvSpPr/>
              <p:nvPr/>
            </p:nvSpPr>
            <p:spPr>
              <a:xfrm>
                <a:off x="4572000" y="1124525"/>
                <a:ext cx="15000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A43F43A8-957A-4083-985F-017674DDB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124525"/>
                <a:ext cx="1500090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tângulo 48">
            <a:extLst>
              <a:ext uri="{FF2B5EF4-FFF2-40B4-BE49-F238E27FC236}">
                <a16:creationId xmlns:a16="http://schemas.microsoft.com/office/drawing/2014/main" id="{01C436D1-3039-47DA-8BE0-CFE0D837A4AA}"/>
              </a:ext>
            </a:extLst>
          </p:cNvPr>
          <p:cNvSpPr/>
          <p:nvPr/>
        </p:nvSpPr>
        <p:spPr>
          <a:xfrm>
            <a:off x="7631313" y="1203420"/>
            <a:ext cx="469079" cy="379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Forma Livre: Forma 50">
            <a:extLst>
              <a:ext uri="{FF2B5EF4-FFF2-40B4-BE49-F238E27FC236}">
                <a16:creationId xmlns:a16="http://schemas.microsoft.com/office/drawing/2014/main" id="{4C44BA44-2849-49E2-A16A-13DB6B4B8B5E}"/>
              </a:ext>
            </a:extLst>
          </p:cNvPr>
          <p:cNvSpPr/>
          <p:nvPr/>
        </p:nvSpPr>
        <p:spPr>
          <a:xfrm>
            <a:off x="5074170" y="1255822"/>
            <a:ext cx="3080479" cy="1278646"/>
          </a:xfrm>
          <a:custGeom>
            <a:avLst/>
            <a:gdLst>
              <a:gd name="connsiteX0" fmla="*/ 0 w 3080479"/>
              <a:gd name="connsiteY0" fmla="*/ 1277516 h 1278646"/>
              <a:gd name="connsiteX1" fmla="*/ 412230 w 3080479"/>
              <a:gd name="connsiteY1" fmla="*/ 1262526 h 1278646"/>
              <a:gd name="connsiteX2" fmla="*/ 749509 w 3080479"/>
              <a:gd name="connsiteY2" fmla="*/ 1165089 h 1278646"/>
              <a:gd name="connsiteX3" fmla="*/ 1206709 w 3080479"/>
              <a:gd name="connsiteY3" fmla="*/ 872781 h 1278646"/>
              <a:gd name="connsiteX4" fmla="*/ 1514007 w 3080479"/>
              <a:gd name="connsiteY4" fmla="*/ 528008 h 1278646"/>
              <a:gd name="connsiteX5" fmla="*/ 1836296 w 3080479"/>
              <a:gd name="connsiteY5" fmla="*/ 265680 h 1278646"/>
              <a:gd name="connsiteX6" fmla="*/ 2256020 w 3080479"/>
              <a:gd name="connsiteY6" fmla="*/ 93293 h 1278646"/>
              <a:gd name="connsiteX7" fmla="*/ 2750696 w 3080479"/>
              <a:gd name="connsiteY7" fmla="*/ 10847 h 1278646"/>
              <a:gd name="connsiteX8" fmla="*/ 3080479 w 3080479"/>
              <a:gd name="connsiteY8" fmla="*/ 3352 h 127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0479" h="1278646">
                <a:moveTo>
                  <a:pt x="0" y="1277516"/>
                </a:moveTo>
                <a:cubicBezTo>
                  <a:pt x="143656" y="1279390"/>
                  <a:pt x="287312" y="1281264"/>
                  <a:pt x="412230" y="1262526"/>
                </a:cubicBezTo>
                <a:cubicBezTo>
                  <a:pt x="537148" y="1243788"/>
                  <a:pt x="617096" y="1230046"/>
                  <a:pt x="749509" y="1165089"/>
                </a:cubicBezTo>
                <a:cubicBezTo>
                  <a:pt x="881922" y="1100132"/>
                  <a:pt x="1079293" y="978961"/>
                  <a:pt x="1206709" y="872781"/>
                </a:cubicBezTo>
                <a:cubicBezTo>
                  <a:pt x="1334125" y="766601"/>
                  <a:pt x="1409076" y="629191"/>
                  <a:pt x="1514007" y="528008"/>
                </a:cubicBezTo>
                <a:cubicBezTo>
                  <a:pt x="1618938" y="426825"/>
                  <a:pt x="1712627" y="338132"/>
                  <a:pt x="1836296" y="265680"/>
                </a:cubicBezTo>
                <a:cubicBezTo>
                  <a:pt x="1959965" y="193228"/>
                  <a:pt x="2103620" y="135765"/>
                  <a:pt x="2256020" y="93293"/>
                </a:cubicBezTo>
                <a:cubicBezTo>
                  <a:pt x="2408420" y="50821"/>
                  <a:pt x="2613286" y="25837"/>
                  <a:pt x="2750696" y="10847"/>
                </a:cubicBezTo>
                <a:cubicBezTo>
                  <a:pt x="2888106" y="-4143"/>
                  <a:pt x="2984292" y="-396"/>
                  <a:pt x="3080479" y="3352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D97CEDA3-9874-4AF6-8FF9-E4299FFD2B26}"/>
                  </a:ext>
                </a:extLst>
              </p:cNvPr>
              <p:cNvSpPr/>
              <p:nvPr/>
            </p:nvSpPr>
            <p:spPr>
              <a:xfrm>
                <a:off x="8070688" y="2635935"/>
                <a:ext cx="32399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D97CEDA3-9874-4AF6-8FF9-E4299FFD2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688" y="2635935"/>
                <a:ext cx="323998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1C092C70-309C-4FCF-A072-5408F4353621}"/>
                  </a:ext>
                </a:extLst>
              </p:cNvPr>
              <p:cNvSpPr txBox="1"/>
              <p:nvPr/>
            </p:nvSpPr>
            <p:spPr>
              <a:xfrm>
                <a:off x="7682536" y="2660873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4.6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1C092C70-309C-4FCF-A072-5408F4353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536" y="2660873"/>
                <a:ext cx="550151" cy="215444"/>
              </a:xfrm>
              <a:prstGeom prst="rect">
                <a:avLst/>
              </a:prstGeom>
              <a:blipFill>
                <a:blip r:embed="rId12"/>
                <a:stretch>
                  <a:fillRect l="-10989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42FC5B2A-4A8F-4427-83F0-45CEE1D9E337}"/>
              </a:ext>
            </a:extLst>
          </p:cNvPr>
          <p:cNvCxnSpPr>
            <a:cxnSpLocks/>
            <a:stCxn id="51" idx="7"/>
          </p:cNvCxnSpPr>
          <p:nvPr/>
        </p:nvCxnSpPr>
        <p:spPr>
          <a:xfrm>
            <a:off x="7824866" y="1266669"/>
            <a:ext cx="0" cy="135249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13CA2720-27D9-40B5-8433-8B1F2666AFF2}"/>
              </a:ext>
            </a:extLst>
          </p:cNvPr>
          <p:cNvCxnSpPr>
            <a:cxnSpLocks/>
            <a:stCxn id="51" idx="7"/>
          </p:cNvCxnSpPr>
          <p:nvPr/>
        </p:nvCxnSpPr>
        <p:spPr>
          <a:xfrm flipH="1">
            <a:off x="6453266" y="1266669"/>
            <a:ext cx="1371600" cy="749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7257CA6C-CD0C-4757-A8D8-B15065E8D412}"/>
                  </a:ext>
                </a:extLst>
              </p:cNvPr>
              <p:cNvSpPr txBox="1"/>
              <p:nvPr/>
            </p:nvSpPr>
            <p:spPr>
              <a:xfrm>
                <a:off x="4986749" y="2654094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−4.6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7257CA6C-CD0C-4757-A8D8-B15065E8D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749" y="2654094"/>
                <a:ext cx="550151" cy="215444"/>
              </a:xfrm>
              <a:prstGeom prst="rect">
                <a:avLst/>
              </a:prstGeom>
              <a:blipFill>
                <a:blip r:embed="rId13"/>
                <a:stretch>
                  <a:fillRect l="-5556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F54503B7-1520-44EE-BBE3-C97AD7DFAFFF}"/>
              </a:ext>
            </a:extLst>
          </p:cNvPr>
          <p:cNvCxnSpPr>
            <a:cxnSpLocks/>
          </p:cNvCxnSpPr>
          <p:nvPr/>
        </p:nvCxnSpPr>
        <p:spPr>
          <a:xfrm flipH="1" flipV="1">
            <a:off x="5263364" y="2550929"/>
            <a:ext cx="1189902" cy="222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43BBCC15-6990-4CAF-85C9-DCF24BCF2742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5261825" y="2545315"/>
            <a:ext cx="0" cy="10877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7F522020-0246-4617-A5E3-C683C84C88FD}"/>
                  </a:ext>
                </a:extLst>
              </p:cNvPr>
              <p:cNvSpPr txBox="1"/>
              <p:nvPr/>
            </p:nvSpPr>
            <p:spPr>
              <a:xfrm>
                <a:off x="6098945" y="1275389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0.99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7F522020-0246-4617-A5E3-C683C84C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945" y="1275389"/>
                <a:ext cx="550151" cy="215444"/>
              </a:xfrm>
              <a:prstGeom prst="rect">
                <a:avLst/>
              </a:prstGeom>
              <a:blipFill>
                <a:blip r:embed="rId14"/>
                <a:stretch>
                  <a:fillRect l="-10989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59D8E9A5-60BC-45CC-9C38-DB27B0F232F1}"/>
                  </a:ext>
                </a:extLst>
              </p:cNvPr>
              <p:cNvSpPr txBox="1"/>
              <p:nvPr/>
            </p:nvSpPr>
            <p:spPr>
              <a:xfrm>
                <a:off x="6511763" y="2426746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59D8E9A5-60BC-45CC-9C38-DB27B0F23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763" y="2426746"/>
                <a:ext cx="550151" cy="215444"/>
              </a:xfrm>
              <a:prstGeom prst="rect">
                <a:avLst/>
              </a:prstGeom>
              <a:blipFill>
                <a:blip r:embed="rId15"/>
                <a:stretch>
                  <a:fillRect l="-11111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E803CD22-1070-4843-9224-CE4749C4C72F}"/>
                  </a:ext>
                </a:extLst>
              </p:cNvPr>
              <p:cNvSpPr/>
              <p:nvPr/>
            </p:nvSpPr>
            <p:spPr>
              <a:xfrm>
                <a:off x="6916848" y="3503932"/>
                <a:ext cx="11803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E803CD22-1070-4843-9224-CE4749C4C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848" y="3503932"/>
                <a:ext cx="1180323" cy="307777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BF7F755E-E437-4B47-864B-BF4C9FCE5165}"/>
                  </a:ext>
                </a:extLst>
              </p:cNvPr>
              <p:cNvSpPr/>
              <p:nvPr/>
            </p:nvSpPr>
            <p:spPr>
              <a:xfrm>
                <a:off x="6566690" y="3763274"/>
                <a:ext cx="24291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30+20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(−10)→0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BF7F755E-E437-4B47-864B-BF4C9FCE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90" y="3763274"/>
                <a:ext cx="2429115" cy="307777"/>
              </a:xfrm>
              <a:prstGeom prst="rect">
                <a:avLst/>
              </a:prstGeom>
              <a:blipFill>
                <a:blip r:embed="rId1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D33289AD-BB9C-4CE1-9A40-94398A13F0DA}"/>
                  </a:ext>
                </a:extLst>
              </p:cNvPr>
              <p:cNvSpPr/>
              <p:nvPr/>
            </p:nvSpPr>
            <p:spPr>
              <a:xfrm>
                <a:off x="6566690" y="4019938"/>
                <a:ext cx="24291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30+20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(−10)→0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D33289AD-BB9C-4CE1-9A40-94398A13F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90" y="4019938"/>
                <a:ext cx="2429115" cy="307777"/>
              </a:xfrm>
              <a:prstGeom prst="rect">
                <a:avLst/>
              </a:prstGeom>
              <a:blipFill>
                <a:blip r:embed="rId1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7C5459E3-F785-4C04-8A8A-E56E21C919CB}"/>
                  </a:ext>
                </a:extLst>
              </p:cNvPr>
              <p:cNvSpPr/>
              <p:nvPr/>
            </p:nvSpPr>
            <p:spPr>
              <a:xfrm>
                <a:off x="6558573" y="4257983"/>
                <a:ext cx="24291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30+40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(10)→1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7C5459E3-F785-4C04-8A8A-E56E21C91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573" y="4257983"/>
                <a:ext cx="2429115" cy="307777"/>
              </a:xfrm>
              <a:prstGeom prst="rect">
                <a:avLst/>
              </a:prstGeom>
              <a:blipFill>
                <a:blip r:embed="rId1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53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69136E-6 L -0.0059 -0.157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26" grpId="0"/>
      <p:bldP spid="26" grpId="1"/>
      <p:bldP spid="27" grpId="0"/>
      <p:bldP spid="29" grpId="0"/>
      <p:bldP spid="30" grpId="0"/>
      <p:bldP spid="36" grpId="0"/>
      <p:bldP spid="36" grpId="1"/>
      <p:bldP spid="48" grpId="0"/>
      <p:bldP spid="51" grpId="0" animBg="1"/>
      <p:bldP spid="52" grpId="0"/>
      <p:bldP spid="53" grpId="0"/>
      <p:bldP spid="63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?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420192-D784-4755-AF7B-38EB48F3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7614"/>
            <a:ext cx="4124499" cy="25600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F674574-8997-4EF7-89BD-29D1684D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684656"/>
            <a:ext cx="2400300" cy="1885950"/>
          </a:xfrm>
          <a:prstGeom prst="rect">
            <a:avLst/>
          </a:prstGeom>
        </p:spPr>
      </p:pic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ECD39D7-20F9-4552-84AD-EB7E126002A0}"/>
              </a:ext>
            </a:extLst>
          </p:cNvPr>
          <p:cNvSpPr txBox="1">
            <a:spLocks/>
          </p:cNvSpPr>
          <p:nvPr/>
        </p:nvSpPr>
        <p:spPr>
          <a:xfrm>
            <a:off x="2624569" y="3839145"/>
            <a:ext cx="3675623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Dica: pensar na </a:t>
            </a:r>
            <a:r>
              <a:rPr lang="pt-BR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Tabela Verdade!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197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?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420192-D784-4755-AF7B-38EB48F3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7614"/>
            <a:ext cx="4124499" cy="25600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F674574-8997-4EF7-89BD-29D1684D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684656"/>
            <a:ext cx="2400300" cy="1885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547409-36EE-43A0-A52A-A4C1B20DA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504" y="1684656"/>
            <a:ext cx="2961037" cy="268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98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98760D-07F4-42C8-B75F-68A644BC9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012935"/>
            <a:ext cx="7956376" cy="2556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/>
              <p:nvPr/>
            </p:nvSpPr>
            <p:spPr>
              <a:xfrm>
                <a:off x="755576" y="3362007"/>
                <a:ext cx="3473969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(−10+20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62007"/>
                <a:ext cx="3473969" cy="304699"/>
              </a:xfrm>
              <a:prstGeom prst="rect">
                <a:avLst/>
              </a:prstGeom>
              <a:blipFill>
                <a:blip r:embed="rId3"/>
                <a:stretch>
                  <a:fillRect l="-2456" t="-2041" b="-2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/>
              <p:nvPr/>
            </p:nvSpPr>
            <p:spPr>
              <a:xfrm>
                <a:off x="6769348" y="1782715"/>
                <a:ext cx="14654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1782715"/>
                <a:ext cx="1465466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/>
              <p:nvPr/>
            </p:nvSpPr>
            <p:spPr>
              <a:xfrm>
                <a:off x="6769348" y="2196421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2196421"/>
                <a:ext cx="1292341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/>
              <p:nvPr/>
            </p:nvSpPr>
            <p:spPr>
              <a:xfrm>
                <a:off x="6769348" y="2610127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2610127"/>
                <a:ext cx="1292341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/>
              <p:nvPr/>
            </p:nvSpPr>
            <p:spPr>
              <a:xfrm>
                <a:off x="6769348" y="3023833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3023833"/>
                <a:ext cx="1292341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B29187E-5B63-460B-998E-687B0892330D}"/>
                  </a:ext>
                </a:extLst>
              </p:cNvPr>
              <p:cNvSpPr txBox="1"/>
              <p:nvPr/>
            </p:nvSpPr>
            <p:spPr>
              <a:xfrm>
                <a:off x="755576" y="3955288"/>
                <a:ext cx="3384376" cy="733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B29187E-5B63-460B-998E-687B08923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55288"/>
                <a:ext cx="3384376" cy="7333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25BA55F-9BE0-4668-BEA2-C74C332C4DF7}"/>
                  </a:ext>
                </a:extLst>
              </p:cNvPr>
              <p:cNvSpPr txBox="1"/>
              <p:nvPr/>
            </p:nvSpPr>
            <p:spPr>
              <a:xfrm>
                <a:off x="4882903" y="4177720"/>
                <a:ext cx="3384376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 −10   20   20 ]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25BA55F-9BE0-4668-BEA2-C74C332C4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903" y="4177720"/>
                <a:ext cx="3384376" cy="288477"/>
              </a:xfrm>
              <a:prstGeom prst="rect">
                <a:avLst/>
              </a:prstGeom>
              <a:blipFill>
                <a:blip r:embed="rId9"/>
                <a:stretch>
                  <a:fillRect l="-2523" t="-6250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15073F90-6B86-4534-A240-D87928C2B1C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139952" y="4321959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17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CA49EF0-1090-4BC8-916A-CC12D143F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0" y="1245230"/>
            <a:ext cx="7434572" cy="1978005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NOT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/>
              <p:nvPr/>
            </p:nvSpPr>
            <p:spPr>
              <a:xfrm>
                <a:off x="755577" y="3362007"/>
                <a:ext cx="2520280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(10−20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7" y="3362007"/>
                <a:ext cx="2520280" cy="304699"/>
              </a:xfrm>
              <a:prstGeom prst="rect">
                <a:avLst/>
              </a:prstGeom>
              <a:blipFill>
                <a:blip r:embed="rId11"/>
                <a:stretch>
                  <a:fillRect l="-3390" t="-2041" b="-2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/>
              <p:nvPr/>
            </p:nvSpPr>
            <p:spPr>
              <a:xfrm>
                <a:off x="6012160" y="1951925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1951925"/>
                <a:ext cx="1292341" cy="369332"/>
              </a:xfrm>
              <a:prstGeom prst="rect">
                <a:avLst/>
              </a:prstGeom>
              <a:blipFill>
                <a:blip r:embed="rId1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/>
              <p:nvPr/>
            </p:nvSpPr>
            <p:spPr>
              <a:xfrm>
                <a:off x="5925597" y="2421153"/>
                <a:ext cx="14654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7" y="2421153"/>
                <a:ext cx="1465466" cy="369332"/>
              </a:xfrm>
              <a:prstGeom prst="rect">
                <a:avLst/>
              </a:prstGeom>
              <a:blipFill>
                <a:blip r:embed="rId1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/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/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BE8A92A-697F-4004-A129-5923D787833F}"/>
                  </a:ext>
                </a:extLst>
              </p:cNvPr>
              <p:cNvSpPr txBox="1"/>
              <p:nvPr/>
            </p:nvSpPr>
            <p:spPr>
              <a:xfrm>
                <a:off x="1619672" y="1736481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BE8A92A-697F-4004-A129-5923D7878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736481"/>
                <a:ext cx="550151" cy="215444"/>
              </a:xfrm>
              <a:prstGeom prst="rect">
                <a:avLst/>
              </a:prstGeom>
              <a:blipFill>
                <a:blip r:embed="rId14"/>
                <a:stretch>
                  <a:fillRect l="-11111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8C911471-C179-4DAC-9ED8-AC7BEE781CA8}"/>
                  </a:ext>
                </a:extLst>
              </p:cNvPr>
              <p:cNvSpPr txBox="1"/>
              <p:nvPr/>
            </p:nvSpPr>
            <p:spPr>
              <a:xfrm>
                <a:off x="1547664" y="2205709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8C911471-C179-4DAC-9ED8-AC7BEE781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205709"/>
                <a:ext cx="550151" cy="215444"/>
              </a:xfrm>
              <a:prstGeom prst="rect">
                <a:avLst/>
              </a:prstGeom>
              <a:blipFill>
                <a:blip r:embed="rId15"/>
                <a:stretch>
                  <a:fillRect l="-5556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96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4CB162-FEA6-4FCD-A15A-8932E2A8F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314883"/>
            <a:ext cx="4262229" cy="1848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2">
                <a:extLst>
                  <a:ext uri="{FF2B5EF4-FFF2-40B4-BE49-F238E27FC236}">
                    <a16:creationId xmlns:a16="http://schemas.microsoft.com/office/drawing/2014/main" id="{8CB3B745-4902-46BC-8334-C304C5E4D0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411510"/>
                <a:ext cx="7560840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Funções não-lineares: (NOT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altLang="ko-KR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AND (NOT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9" name="Text Placeholder 2">
                <a:extLst>
                  <a:ext uri="{FF2B5EF4-FFF2-40B4-BE49-F238E27FC236}">
                    <a16:creationId xmlns:a16="http://schemas.microsoft.com/office/drawing/2014/main" id="{8CB3B745-4902-46BC-8334-C304C5E4D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11510"/>
                <a:ext cx="7560840" cy="601425"/>
              </a:xfrm>
              <a:prstGeom prst="rect">
                <a:avLst/>
              </a:prstGeom>
              <a:blipFill>
                <a:blip r:embed="rId10"/>
                <a:stretch>
                  <a:fillRect l="-1694" t="-3061" b="-224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/>
              <p:nvPr/>
            </p:nvSpPr>
            <p:spPr>
              <a:xfrm>
                <a:off x="7308304" y="184136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1841365"/>
                <a:ext cx="3770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/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/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E4D068C0-01F5-486B-9C33-C40D4998E8C3}"/>
                  </a:ext>
                </a:extLst>
              </p:cNvPr>
              <p:cNvSpPr/>
              <p:nvPr/>
            </p:nvSpPr>
            <p:spPr>
              <a:xfrm>
                <a:off x="7308304" y="215147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E4D068C0-01F5-486B-9C33-C40D4998E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2151475"/>
                <a:ext cx="37702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A4448635-5047-445A-9B76-8ED688A00DE5}"/>
                  </a:ext>
                </a:extLst>
              </p:cNvPr>
              <p:cNvSpPr/>
              <p:nvPr/>
            </p:nvSpPr>
            <p:spPr>
              <a:xfrm>
                <a:off x="7308304" y="2474267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A4448635-5047-445A-9B76-8ED688A00D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2474267"/>
                <a:ext cx="3770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2CB10C5-7032-471F-994B-2963C436DEFC}"/>
                  </a:ext>
                </a:extLst>
              </p:cNvPr>
              <p:cNvSpPr/>
              <p:nvPr/>
            </p:nvSpPr>
            <p:spPr>
              <a:xfrm>
                <a:off x="7308304" y="279705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2CB10C5-7032-471F-994B-2963C436D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2797058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5C2576C7-E962-4FF5-B0F3-F0EA73021C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858" y="1423016"/>
            <a:ext cx="3687118" cy="1739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75F7380-F7D6-448D-970D-CF6C9254AFEA}"/>
                  </a:ext>
                </a:extLst>
              </p:cNvPr>
              <p:cNvSpPr txBox="1"/>
              <p:nvPr/>
            </p:nvSpPr>
            <p:spPr>
              <a:xfrm>
                <a:off x="755576" y="3420735"/>
                <a:ext cx="3240360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(10−20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75F7380-F7D6-448D-970D-CF6C9254A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420735"/>
                <a:ext cx="3240360" cy="304699"/>
              </a:xfrm>
              <a:prstGeom prst="rect">
                <a:avLst/>
              </a:prstGeom>
              <a:blipFill>
                <a:blip r:embed="rId16"/>
                <a:stretch>
                  <a:fillRect l="-2632" b="-2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23C5101-4C2A-4BA0-BD01-F0CB1AF5E059}"/>
                  </a:ext>
                </a:extLst>
              </p:cNvPr>
              <p:cNvSpPr txBox="1"/>
              <p:nvPr/>
            </p:nvSpPr>
            <p:spPr>
              <a:xfrm>
                <a:off x="755576" y="3983165"/>
                <a:ext cx="3384376" cy="733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23C5101-4C2A-4BA0-BD01-F0CB1AF5E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83165"/>
                <a:ext cx="3384376" cy="73334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A97C1FA-7F17-40F6-8F82-DBAE8FB9368A}"/>
                  </a:ext>
                </a:extLst>
              </p:cNvPr>
              <p:cNvSpPr txBox="1"/>
              <p:nvPr/>
            </p:nvSpPr>
            <p:spPr>
              <a:xfrm>
                <a:off x="4882903" y="4205597"/>
                <a:ext cx="3384376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=[ 10   −20   −20 ]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A97C1FA-7F17-40F6-8F82-DBAE8FB93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903" y="4205597"/>
                <a:ext cx="3384376" cy="288477"/>
              </a:xfrm>
              <a:prstGeom prst="rect">
                <a:avLst/>
              </a:prstGeom>
              <a:blipFill>
                <a:blip r:embed="rId18"/>
                <a:stretch>
                  <a:fillRect l="-2523" t="-6383" b="-382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C154856-F5D8-46A9-90C0-EF7648D3C153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139952" y="4349836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1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XNOR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/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  <a:blipFill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/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Placeholder 2">
                <a:extLst>
                  <a:ext uri="{FF2B5EF4-FFF2-40B4-BE49-F238E27FC236}">
                    <a16:creationId xmlns:a16="http://schemas.microsoft.com/office/drawing/2014/main" id="{5389B33A-B53E-4F89-8793-F99739883B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4902" y="1923678"/>
                <a:ext cx="5311394" cy="136815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Será que agora estamos prontos para calcular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XNOR</a:t>
                </a:r>
                <a:r>
                  <a:rPr lang="pt-B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  <a:endPara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 Placeholder 2">
                <a:extLst>
                  <a:ext uri="{FF2B5EF4-FFF2-40B4-BE49-F238E27FC236}">
                    <a16:creationId xmlns:a16="http://schemas.microsoft.com/office/drawing/2014/main" id="{5389B33A-B53E-4F89-8793-F9973988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902" y="1923678"/>
                <a:ext cx="5311394" cy="13681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2893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XNOR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4ABBF4-E7EC-4954-97F4-7A285B116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20" y="1057309"/>
            <a:ext cx="8403360" cy="192308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4932518-0240-4FB4-8BBA-51B6F83F1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491" y="2980395"/>
            <a:ext cx="3024336" cy="1892024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FF960133-7A27-47FB-8A52-941740C88EAB}"/>
              </a:ext>
            </a:extLst>
          </p:cNvPr>
          <p:cNvSpPr/>
          <p:nvPr/>
        </p:nvSpPr>
        <p:spPr>
          <a:xfrm>
            <a:off x="539552" y="3098291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6110DABF-1BA4-43A8-9D0D-730FE40D7453}"/>
                  </a:ext>
                </a:extLst>
              </p:cNvPr>
              <p:cNvSpPr/>
              <p:nvPr/>
            </p:nvSpPr>
            <p:spPr>
              <a:xfrm>
                <a:off x="539552" y="3129683"/>
                <a:ext cx="43356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6110DABF-1BA4-43A8-9D0D-730FE40D7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129683"/>
                <a:ext cx="43356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ipse 9">
            <a:extLst>
              <a:ext uri="{FF2B5EF4-FFF2-40B4-BE49-F238E27FC236}">
                <a16:creationId xmlns:a16="http://schemas.microsoft.com/office/drawing/2014/main" id="{830A5B01-F9F0-4F79-BCE2-26E438179883}"/>
              </a:ext>
            </a:extLst>
          </p:cNvPr>
          <p:cNvSpPr/>
          <p:nvPr/>
        </p:nvSpPr>
        <p:spPr>
          <a:xfrm>
            <a:off x="527700" y="3678533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25D1881F-6299-47B5-9445-856BF854BAF0}"/>
                  </a:ext>
                </a:extLst>
              </p:cNvPr>
              <p:cNvSpPr/>
              <p:nvPr/>
            </p:nvSpPr>
            <p:spPr>
              <a:xfrm>
                <a:off x="557862" y="3676688"/>
                <a:ext cx="4105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25D1881F-6299-47B5-9445-856BF854BA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62" y="3676688"/>
                <a:ext cx="410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lipse 11">
            <a:extLst>
              <a:ext uri="{FF2B5EF4-FFF2-40B4-BE49-F238E27FC236}">
                <a16:creationId xmlns:a16="http://schemas.microsoft.com/office/drawing/2014/main" id="{7F18CABB-B005-4191-96F9-EF9E2BFCF734}"/>
              </a:ext>
            </a:extLst>
          </p:cNvPr>
          <p:cNvSpPr/>
          <p:nvPr/>
        </p:nvSpPr>
        <p:spPr>
          <a:xfrm>
            <a:off x="510843" y="4279415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74067BE2-07A8-4EF9-A509-AF9F0DBB82EE}"/>
                  </a:ext>
                </a:extLst>
              </p:cNvPr>
              <p:cNvSpPr/>
              <p:nvPr/>
            </p:nvSpPr>
            <p:spPr>
              <a:xfrm>
                <a:off x="527700" y="4279415"/>
                <a:ext cx="4105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74067BE2-07A8-4EF9-A509-AF9F0DBB8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00" y="4279415"/>
                <a:ext cx="410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ipse 13">
            <a:extLst>
              <a:ext uri="{FF2B5EF4-FFF2-40B4-BE49-F238E27FC236}">
                <a16:creationId xmlns:a16="http://schemas.microsoft.com/office/drawing/2014/main" id="{07085C45-6137-4C74-884F-19885C06EFF8}"/>
              </a:ext>
            </a:extLst>
          </p:cNvPr>
          <p:cNvSpPr/>
          <p:nvPr/>
        </p:nvSpPr>
        <p:spPr>
          <a:xfrm>
            <a:off x="2170747" y="3434057"/>
            <a:ext cx="433569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6BD4B1CF-00E4-4984-AEEE-5A95F9B10369}"/>
                  </a:ext>
                </a:extLst>
              </p:cNvPr>
              <p:cNvSpPr/>
              <p:nvPr/>
            </p:nvSpPr>
            <p:spPr>
              <a:xfrm>
                <a:off x="2153567" y="3430950"/>
                <a:ext cx="410563" cy="438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6BD4B1CF-00E4-4984-AEEE-5A95F9B10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567" y="3430950"/>
                <a:ext cx="410563" cy="438262"/>
              </a:xfrm>
              <a:prstGeom prst="rect">
                <a:avLst/>
              </a:prstGeom>
              <a:blipFill>
                <a:blip r:embed="rId9"/>
                <a:stretch>
                  <a:fillRect r="-33824" b="-2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ipse 19">
            <a:extLst>
              <a:ext uri="{FF2B5EF4-FFF2-40B4-BE49-F238E27FC236}">
                <a16:creationId xmlns:a16="http://schemas.microsoft.com/office/drawing/2014/main" id="{4E4886FD-933F-4DC3-94E3-63CE818096AC}"/>
              </a:ext>
            </a:extLst>
          </p:cNvPr>
          <p:cNvSpPr/>
          <p:nvPr/>
        </p:nvSpPr>
        <p:spPr>
          <a:xfrm>
            <a:off x="2153890" y="4034939"/>
            <a:ext cx="433569" cy="43204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23F159FB-6646-40D5-9B6D-310C6BED3656}"/>
                  </a:ext>
                </a:extLst>
              </p:cNvPr>
              <p:cNvSpPr/>
              <p:nvPr/>
            </p:nvSpPr>
            <p:spPr>
              <a:xfrm>
                <a:off x="2123728" y="4025819"/>
                <a:ext cx="410563" cy="45076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23F159FB-6646-40D5-9B6D-310C6BED3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4025819"/>
                <a:ext cx="410563" cy="450764"/>
              </a:xfrm>
              <a:prstGeom prst="rect">
                <a:avLst/>
              </a:prstGeom>
              <a:blipFill>
                <a:blip r:embed="rId10"/>
                <a:stretch>
                  <a:fillRect r="-338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64C182DB-2371-4F16-9C7D-7D24468172C5}"/>
              </a:ext>
            </a:extLst>
          </p:cNvPr>
          <p:cNvCxnSpPr>
            <a:cxnSpLocks/>
            <a:stCxn id="8" idx="6"/>
            <a:endCxn id="17" idx="1"/>
          </p:cNvCxnSpPr>
          <p:nvPr/>
        </p:nvCxnSpPr>
        <p:spPr>
          <a:xfrm>
            <a:off x="973121" y="3314315"/>
            <a:ext cx="1180446" cy="33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4B1F841B-B45E-48B9-9FCF-06C974B3D19A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938263" y="3650081"/>
            <a:ext cx="1215304" cy="814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DF81C9DE-5111-43F5-87DF-50771F7BDA9F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968425" y="3650081"/>
            <a:ext cx="1185142" cy="2112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1D28F2CB-3250-41B8-BE61-A9F5BE00221A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973121" y="3283572"/>
            <a:ext cx="1150607" cy="967629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5C687ED9-F0B6-4D39-B912-86812EE88EF1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968425" y="3861354"/>
            <a:ext cx="1155303" cy="389847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EA0871CD-C31A-422A-8B60-9A1B6D5A05CB}"/>
              </a:ext>
            </a:extLst>
          </p:cNvPr>
          <p:cNvCxnSpPr>
            <a:cxnSpLocks/>
            <a:stCxn id="13" idx="3"/>
            <a:endCxn id="20" idx="2"/>
          </p:cNvCxnSpPr>
          <p:nvPr/>
        </p:nvCxnSpPr>
        <p:spPr>
          <a:xfrm flipV="1">
            <a:off x="938263" y="4250963"/>
            <a:ext cx="1215627" cy="213118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DD102996-CE63-46D1-9FDB-2E4278A1EB8B}"/>
                  </a:ext>
                </a:extLst>
              </p:cNvPr>
              <p:cNvSpPr txBox="1"/>
              <p:nvPr/>
            </p:nvSpPr>
            <p:spPr>
              <a:xfrm>
                <a:off x="1540763" y="3236940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DD102996-CE63-46D1-9FDB-2E4278A1E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763" y="3236940"/>
                <a:ext cx="433569" cy="215444"/>
              </a:xfrm>
              <a:prstGeom prst="rect">
                <a:avLst/>
              </a:prstGeom>
              <a:blipFill>
                <a:blip r:embed="rId12"/>
                <a:stretch>
                  <a:fillRect l="-7042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1BD49015-457C-48CD-8E13-EEDD7DCD38B8}"/>
                  </a:ext>
                </a:extLst>
              </p:cNvPr>
              <p:cNvSpPr txBox="1"/>
              <p:nvPr/>
            </p:nvSpPr>
            <p:spPr>
              <a:xfrm>
                <a:off x="1457495" y="3510151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1BD49015-457C-48CD-8E13-EEDD7DCD3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495" y="3510151"/>
                <a:ext cx="433569" cy="215444"/>
              </a:xfrm>
              <a:prstGeom prst="rect">
                <a:avLst/>
              </a:prstGeom>
              <a:blipFill>
                <a:blip r:embed="rId13"/>
                <a:stretch>
                  <a:fillRect l="-14085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5E60FD71-6611-4D4C-973B-E5B87F96234F}"/>
                  </a:ext>
                </a:extLst>
              </p:cNvPr>
              <p:cNvSpPr txBox="1"/>
              <p:nvPr/>
            </p:nvSpPr>
            <p:spPr>
              <a:xfrm>
                <a:off x="1148898" y="4425152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pt-BR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5E60FD71-6611-4D4C-973B-E5B87F962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98" y="4425152"/>
                <a:ext cx="433569" cy="215444"/>
              </a:xfrm>
              <a:prstGeom prst="rect">
                <a:avLst/>
              </a:prstGeom>
              <a:blipFill>
                <a:blip r:embed="rId14"/>
                <a:stretch>
                  <a:fillRect l="-6944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13731612-3DBB-4E4A-BC6C-D2B5CD5277C3}"/>
                  </a:ext>
                </a:extLst>
              </p:cNvPr>
              <p:cNvSpPr txBox="1"/>
              <p:nvPr/>
            </p:nvSpPr>
            <p:spPr>
              <a:xfrm>
                <a:off x="1890889" y="3799231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13731612-3DBB-4E4A-BC6C-D2B5CD527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889" y="3799231"/>
                <a:ext cx="433569" cy="215444"/>
              </a:xfrm>
              <a:prstGeom prst="rect">
                <a:avLst/>
              </a:prstGeom>
              <a:blipFill>
                <a:blip r:embed="rId13"/>
                <a:stretch>
                  <a:fillRect l="-14085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5931C1F2-42D8-43A3-9D74-F36E3BFCA552}"/>
                  </a:ext>
                </a:extLst>
              </p:cNvPr>
              <p:cNvSpPr txBox="1"/>
              <p:nvPr/>
            </p:nvSpPr>
            <p:spPr>
              <a:xfrm flipH="1">
                <a:off x="972690" y="3943825"/>
                <a:ext cx="7489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pt-BR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5931C1F2-42D8-43A3-9D74-F36E3BFCA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2690" y="3943825"/>
                <a:ext cx="748951" cy="215444"/>
              </a:xfrm>
              <a:prstGeom prst="rect">
                <a:avLst/>
              </a:prstGeom>
              <a:blipFill>
                <a:blip r:embed="rId15"/>
                <a:stretch>
                  <a:fillRect l="-4098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80EAFA7E-FB35-44A6-9202-6993647EB7C2}"/>
                  </a:ext>
                </a:extLst>
              </p:cNvPr>
              <p:cNvSpPr txBox="1"/>
              <p:nvPr/>
            </p:nvSpPr>
            <p:spPr>
              <a:xfrm>
                <a:off x="915955" y="3466692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80EAFA7E-FB35-44A6-9202-6993647EB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55" y="3466692"/>
                <a:ext cx="433569" cy="215444"/>
              </a:xfrm>
              <a:prstGeom prst="rect">
                <a:avLst/>
              </a:prstGeom>
              <a:blipFill>
                <a:blip r:embed="rId16"/>
                <a:stretch>
                  <a:fillRect l="-14085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Elipse 54">
            <a:extLst>
              <a:ext uri="{FF2B5EF4-FFF2-40B4-BE49-F238E27FC236}">
                <a16:creationId xmlns:a16="http://schemas.microsoft.com/office/drawing/2014/main" id="{A0658332-3A73-4353-8A70-E2631F206F5B}"/>
              </a:ext>
            </a:extLst>
          </p:cNvPr>
          <p:cNvSpPr/>
          <p:nvPr/>
        </p:nvSpPr>
        <p:spPr>
          <a:xfrm>
            <a:off x="3308278" y="3691996"/>
            <a:ext cx="433569" cy="43204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2F1BB699-8A55-48D8-A956-B5E0F961A50F}"/>
                  </a:ext>
                </a:extLst>
              </p:cNvPr>
              <p:cNvSpPr/>
              <p:nvPr/>
            </p:nvSpPr>
            <p:spPr>
              <a:xfrm>
                <a:off x="3291098" y="3688889"/>
                <a:ext cx="410563" cy="43826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2F1BB699-8A55-48D8-A956-B5E0F961A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098" y="3688889"/>
                <a:ext cx="410563" cy="438262"/>
              </a:xfrm>
              <a:prstGeom prst="rect">
                <a:avLst/>
              </a:prstGeom>
              <a:blipFill>
                <a:blip r:embed="rId17"/>
                <a:stretch>
                  <a:fillRect r="-34328" b="-2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Elipse 59">
            <a:extLst>
              <a:ext uri="{FF2B5EF4-FFF2-40B4-BE49-F238E27FC236}">
                <a16:creationId xmlns:a16="http://schemas.microsoft.com/office/drawing/2014/main" id="{5C18E3DE-43A2-4CFE-B91C-05D3EB8391C4}"/>
              </a:ext>
            </a:extLst>
          </p:cNvPr>
          <p:cNvSpPr/>
          <p:nvPr/>
        </p:nvSpPr>
        <p:spPr>
          <a:xfrm>
            <a:off x="2166713" y="2846265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AFC340C9-5E9B-44D7-B9E4-7375040C830C}"/>
                  </a:ext>
                </a:extLst>
              </p:cNvPr>
              <p:cNvSpPr/>
              <p:nvPr/>
            </p:nvSpPr>
            <p:spPr>
              <a:xfrm>
                <a:off x="2166713" y="2900142"/>
                <a:ext cx="43356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AFC340C9-5E9B-44D7-B9E4-7375040C83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713" y="2900142"/>
                <a:ext cx="433569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C61FCCB3-0D69-4B50-AE6C-603CC6458D40}"/>
              </a:ext>
            </a:extLst>
          </p:cNvPr>
          <p:cNvCxnSpPr>
            <a:cxnSpLocks/>
            <a:stCxn id="22" idx="3"/>
            <a:endCxn id="56" idx="1"/>
          </p:cNvCxnSpPr>
          <p:nvPr/>
        </p:nvCxnSpPr>
        <p:spPr>
          <a:xfrm flipV="1">
            <a:off x="2534291" y="3908020"/>
            <a:ext cx="756807" cy="343181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40F63DAA-99A4-4589-B73E-4140DAB09000}"/>
              </a:ext>
            </a:extLst>
          </p:cNvPr>
          <p:cNvCxnSpPr>
            <a:cxnSpLocks/>
            <a:stCxn id="17" idx="3"/>
            <a:endCxn id="55" idx="2"/>
          </p:cNvCxnSpPr>
          <p:nvPr/>
        </p:nvCxnSpPr>
        <p:spPr>
          <a:xfrm>
            <a:off x="2564130" y="3650081"/>
            <a:ext cx="744148" cy="25793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E274ACED-D20B-4285-8B5D-79675E060806}"/>
              </a:ext>
            </a:extLst>
          </p:cNvPr>
          <p:cNvCxnSpPr>
            <a:cxnSpLocks/>
            <a:stCxn id="61" idx="3"/>
            <a:endCxn id="55" idx="2"/>
          </p:cNvCxnSpPr>
          <p:nvPr/>
        </p:nvCxnSpPr>
        <p:spPr>
          <a:xfrm>
            <a:off x="2600282" y="3054031"/>
            <a:ext cx="707996" cy="85398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aixaDeTexto 79">
                <a:extLst>
                  <a:ext uri="{FF2B5EF4-FFF2-40B4-BE49-F238E27FC236}">
                    <a16:creationId xmlns:a16="http://schemas.microsoft.com/office/drawing/2014/main" id="{241D7601-6FF7-4120-A771-F39BFB83D596}"/>
                  </a:ext>
                </a:extLst>
              </p:cNvPr>
              <p:cNvSpPr txBox="1"/>
              <p:nvPr/>
            </p:nvSpPr>
            <p:spPr>
              <a:xfrm>
                <a:off x="2951139" y="3246798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0" name="CaixaDeTexto 79">
                <a:extLst>
                  <a:ext uri="{FF2B5EF4-FFF2-40B4-BE49-F238E27FC236}">
                    <a16:creationId xmlns:a16="http://schemas.microsoft.com/office/drawing/2014/main" id="{241D7601-6FF7-4120-A771-F39BFB83D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139" y="3246798"/>
                <a:ext cx="433569" cy="215444"/>
              </a:xfrm>
              <a:prstGeom prst="rect">
                <a:avLst/>
              </a:prstGeom>
              <a:blipFill>
                <a:blip r:embed="rId19"/>
                <a:stretch>
                  <a:fillRect l="-7042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>
                <a:extLst>
                  <a:ext uri="{FF2B5EF4-FFF2-40B4-BE49-F238E27FC236}">
                    <a16:creationId xmlns:a16="http://schemas.microsoft.com/office/drawing/2014/main" id="{DC0765E4-5B0F-4F8F-A9BD-4FE26D1D7EA1}"/>
                  </a:ext>
                </a:extLst>
              </p:cNvPr>
              <p:cNvSpPr txBox="1"/>
              <p:nvPr/>
            </p:nvSpPr>
            <p:spPr>
              <a:xfrm>
                <a:off x="2625504" y="3751691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1" name="CaixaDeTexto 80">
                <a:extLst>
                  <a:ext uri="{FF2B5EF4-FFF2-40B4-BE49-F238E27FC236}">
                    <a16:creationId xmlns:a16="http://schemas.microsoft.com/office/drawing/2014/main" id="{DC0765E4-5B0F-4F8F-A9BD-4FE26D1D7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04" y="3751691"/>
                <a:ext cx="433569" cy="215444"/>
              </a:xfrm>
              <a:prstGeom prst="rect">
                <a:avLst/>
              </a:prstGeom>
              <a:blipFill>
                <a:blip r:embed="rId20"/>
                <a:stretch>
                  <a:fillRect l="-14085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ixaDeTexto 81">
                <a:extLst>
                  <a:ext uri="{FF2B5EF4-FFF2-40B4-BE49-F238E27FC236}">
                    <a16:creationId xmlns:a16="http://schemas.microsoft.com/office/drawing/2014/main" id="{10571ADA-4E02-498B-B3B7-9FAA822EF254}"/>
                  </a:ext>
                </a:extLst>
              </p:cNvPr>
              <p:cNvSpPr txBox="1"/>
              <p:nvPr/>
            </p:nvSpPr>
            <p:spPr>
              <a:xfrm>
                <a:off x="2823991" y="4111711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2" name="CaixaDeTexto 81">
                <a:extLst>
                  <a:ext uri="{FF2B5EF4-FFF2-40B4-BE49-F238E27FC236}">
                    <a16:creationId xmlns:a16="http://schemas.microsoft.com/office/drawing/2014/main" id="{10571ADA-4E02-498B-B3B7-9FAA822EF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991" y="4111711"/>
                <a:ext cx="433569" cy="215444"/>
              </a:xfrm>
              <a:prstGeom prst="rect">
                <a:avLst/>
              </a:prstGeom>
              <a:blipFill>
                <a:blip r:embed="rId21"/>
                <a:stretch>
                  <a:fillRect l="-14085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270428E5-C9FF-4CFF-89F2-9ED2083CDEED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701661" y="3908020"/>
            <a:ext cx="542948" cy="18387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FA33EA67-7417-45DB-9089-9713376BF95D}"/>
                  </a:ext>
                </a:extLst>
              </p:cNvPr>
              <p:cNvSpPr/>
              <p:nvPr/>
            </p:nvSpPr>
            <p:spPr>
              <a:xfrm>
                <a:off x="4256138" y="3686453"/>
                <a:ext cx="888128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FA33EA67-7417-45DB-9089-9713376BF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138" y="3686453"/>
                <a:ext cx="888128" cy="397032"/>
              </a:xfrm>
              <a:prstGeom prst="rect">
                <a:avLst/>
              </a:prstGeom>
              <a:blipFill>
                <a:blip r:embed="rId2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4F7B3994-402E-4A8A-B7CD-CA8B675B35D9}"/>
                  </a:ext>
                </a:extLst>
              </p:cNvPr>
              <p:cNvSpPr txBox="1"/>
              <p:nvPr/>
            </p:nvSpPr>
            <p:spPr>
              <a:xfrm>
                <a:off x="6964580" y="4184354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4F7B3994-402E-4A8A-B7CD-CA8B675B3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580" y="4184354"/>
                <a:ext cx="197057" cy="307777"/>
              </a:xfrm>
              <a:prstGeom prst="rect">
                <a:avLst/>
              </a:prstGeom>
              <a:blipFill>
                <a:blip r:embed="rId31"/>
                <a:stretch>
                  <a:fillRect l="-42424" r="-15152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B55C8F9-B93E-46D1-A98A-D716F4F51517}"/>
                  </a:ext>
                </a:extLst>
              </p:cNvPr>
              <p:cNvSpPr txBox="1"/>
              <p:nvPr/>
            </p:nvSpPr>
            <p:spPr>
              <a:xfrm>
                <a:off x="6967231" y="4486707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B55C8F9-B93E-46D1-A98A-D716F4F51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231" y="4486707"/>
                <a:ext cx="197057" cy="307777"/>
              </a:xfrm>
              <a:prstGeom prst="rect">
                <a:avLst/>
              </a:prstGeom>
              <a:blipFill>
                <a:blip r:embed="rId32"/>
                <a:stretch>
                  <a:fillRect l="-46875" r="-15625" b="-12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2EAF09D9-1282-4277-8D1A-36C5235BDA94}"/>
                  </a:ext>
                </a:extLst>
              </p:cNvPr>
              <p:cNvSpPr txBox="1"/>
              <p:nvPr/>
            </p:nvSpPr>
            <p:spPr>
              <a:xfrm>
                <a:off x="6964580" y="3871930"/>
                <a:ext cx="1739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2EAF09D9-1282-4277-8D1A-36C5235BD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580" y="3871930"/>
                <a:ext cx="173925" cy="307777"/>
              </a:xfrm>
              <a:prstGeom prst="rect">
                <a:avLst/>
              </a:prstGeom>
              <a:blipFill>
                <a:blip r:embed="rId33"/>
                <a:stretch>
                  <a:fillRect l="-48276" r="-31034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9B20A21C-8DF4-4219-8C76-158C9DB2CB3D}"/>
                  </a:ext>
                </a:extLst>
              </p:cNvPr>
              <p:cNvSpPr txBox="1"/>
              <p:nvPr/>
            </p:nvSpPr>
            <p:spPr>
              <a:xfrm>
                <a:off x="6964580" y="3574414"/>
                <a:ext cx="15079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9B20A21C-8DF4-4219-8C76-158C9DB2C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580" y="3574414"/>
                <a:ext cx="150794" cy="307777"/>
              </a:xfrm>
              <a:prstGeom prst="rect">
                <a:avLst/>
              </a:prstGeom>
              <a:blipFill>
                <a:blip r:embed="rId34"/>
                <a:stretch>
                  <a:fillRect l="-56000" r="-52000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F5BF0FAA-E435-4C48-9BED-4E83EDAAD14C}"/>
                  </a:ext>
                </a:extLst>
              </p:cNvPr>
              <p:cNvSpPr txBox="1"/>
              <p:nvPr/>
            </p:nvSpPr>
            <p:spPr>
              <a:xfrm>
                <a:off x="7524328" y="4189802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F5BF0FAA-E435-4C48-9BED-4E83EDAAD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4189802"/>
                <a:ext cx="197057" cy="307777"/>
              </a:xfrm>
              <a:prstGeom prst="rect">
                <a:avLst/>
              </a:prstGeom>
              <a:blipFill>
                <a:blip r:embed="rId27"/>
                <a:stretch>
                  <a:fillRect l="-42424" r="-15152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19389722-8227-4436-958D-D96AEAE75075}"/>
                  </a:ext>
                </a:extLst>
              </p:cNvPr>
              <p:cNvSpPr txBox="1"/>
              <p:nvPr/>
            </p:nvSpPr>
            <p:spPr>
              <a:xfrm>
                <a:off x="7526979" y="4492155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19389722-8227-4436-958D-D96AEAE7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79" y="4492155"/>
                <a:ext cx="197057" cy="307777"/>
              </a:xfrm>
              <a:prstGeom prst="rect">
                <a:avLst/>
              </a:prstGeom>
              <a:blipFill>
                <a:blip r:embed="rId35"/>
                <a:stretch>
                  <a:fillRect l="-46875" r="-15625"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aixaDeTexto 93">
                <a:extLst>
                  <a:ext uri="{FF2B5EF4-FFF2-40B4-BE49-F238E27FC236}">
                    <a16:creationId xmlns:a16="http://schemas.microsoft.com/office/drawing/2014/main" id="{77017911-89D6-4DFF-AFDB-8F5F0AE930AF}"/>
                  </a:ext>
                </a:extLst>
              </p:cNvPr>
              <p:cNvSpPr txBox="1"/>
              <p:nvPr/>
            </p:nvSpPr>
            <p:spPr>
              <a:xfrm>
                <a:off x="7524328" y="3877378"/>
                <a:ext cx="1739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4" name="CaixaDeTexto 93">
                <a:extLst>
                  <a:ext uri="{FF2B5EF4-FFF2-40B4-BE49-F238E27FC236}">
                    <a16:creationId xmlns:a16="http://schemas.microsoft.com/office/drawing/2014/main" id="{77017911-89D6-4DFF-AFDB-8F5F0AE93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877378"/>
                <a:ext cx="173925" cy="307777"/>
              </a:xfrm>
              <a:prstGeom prst="rect">
                <a:avLst/>
              </a:prstGeom>
              <a:blipFill>
                <a:blip r:embed="rId29"/>
                <a:stretch>
                  <a:fillRect l="-48276" r="-31034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66F2FB37-85B7-4791-816B-484D5136F68B}"/>
                  </a:ext>
                </a:extLst>
              </p:cNvPr>
              <p:cNvSpPr txBox="1"/>
              <p:nvPr/>
            </p:nvSpPr>
            <p:spPr>
              <a:xfrm>
                <a:off x="7524328" y="3579862"/>
                <a:ext cx="15079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66F2FB37-85B7-4791-816B-484D5136F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579862"/>
                <a:ext cx="150794" cy="307777"/>
              </a:xfrm>
              <a:prstGeom prst="rect">
                <a:avLst/>
              </a:prstGeom>
              <a:blipFill>
                <a:blip r:embed="rId36"/>
                <a:stretch>
                  <a:fillRect l="-56000" r="-52000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aixaDeTexto 95">
                <a:extLst>
                  <a:ext uri="{FF2B5EF4-FFF2-40B4-BE49-F238E27FC236}">
                    <a16:creationId xmlns:a16="http://schemas.microsoft.com/office/drawing/2014/main" id="{8BBF4E8B-7A35-4113-9834-064DCAF20F91}"/>
                  </a:ext>
                </a:extLst>
              </p:cNvPr>
              <p:cNvSpPr txBox="1"/>
              <p:nvPr/>
            </p:nvSpPr>
            <p:spPr>
              <a:xfrm>
                <a:off x="8260724" y="4184354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6" name="CaixaDeTexto 95">
                <a:extLst>
                  <a:ext uri="{FF2B5EF4-FFF2-40B4-BE49-F238E27FC236}">
                    <a16:creationId xmlns:a16="http://schemas.microsoft.com/office/drawing/2014/main" id="{8BBF4E8B-7A35-4113-9834-064DCAF20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24" y="4184354"/>
                <a:ext cx="197057" cy="307777"/>
              </a:xfrm>
              <a:prstGeom prst="rect">
                <a:avLst/>
              </a:prstGeom>
              <a:blipFill>
                <a:blip r:embed="rId37"/>
                <a:stretch>
                  <a:fillRect l="-43750" r="-18750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E1275679-0D6D-449F-BE4D-A4C47F10B069}"/>
                  </a:ext>
                </a:extLst>
              </p:cNvPr>
              <p:cNvSpPr txBox="1"/>
              <p:nvPr/>
            </p:nvSpPr>
            <p:spPr>
              <a:xfrm>
                <a:off x="8263375" y="4486707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0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E1275679-0D6D-449F-BE4D-A4C47F10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375" y="4486707"/>
                <a:ext cx="197057" cy="307777"/>
              </a:xfrm>
              <a:prstGeom prst="rect">
                <a:avLst/>
              </a:prstGeom>
              <a:blipFill>
                <a:blip r:embed="rId38"/>
                <a:stretch>
                  <a:fillRect l="-46875" r="-15625" b="-12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aixaDeTexto 97">
                <a:extLst>
                  <a:ext uri="{FF2B5EF4-FFF2-40B4-BE49-F238E27FC236}">
                    <a16:creationId xmlns:a16="http://schemas.microsoft.com/office/drawing/2014/main" id="{1F495C20-0A15-47AB-BC9A-C20AE9DF7687}"/>
                  </a:ext>
                </a:extLst>
              </p:cNvPr>
              <p:cNvSpPr txBox="1"/>
              <p:nvPr/>
            </p:nvSpPr>
            <p:spPr>
              <a:xfrm>
                <a:off x="8260724" y="3871930"/>
                <a:ext cx="1739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8" name="CaixaDeTexto 97">
                <a:extLst>
                  <a:ext uri="{FF2B5EF4-FFF2-40B4-BE49-F238E27FC236}">
                    <a16:creationId xmlns:a16="http://schemas.microsoft.com/office/drawing/2014/main" id="{1F495C20-0A15-47AB-BC9A-C20AE9DF7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24" y="3871930"/>
                <a:ext cx="173925" cy="307777"/>
              </a:xfrm>
              <a:prstGeom prst="rect">
                <a:avLst/>
              </a:prstGeom>
              <a:blipFill>
                <a:blip r:embed="rId39"/>
                <a:stretch>
                  <a:fillRect l="-48276" r="-31034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aixaDeTexto 98">
                <a:extLst>
                  <a:ext uri="{FF2B5EF4-FFF2-40B4-BE49-F238E27FC236}">
                    <a16:creationId xmlns:a16="http://schemas.microsoft.com/office/drawing/2014/main" id="{F1DE078C-CAA0-4B09-8DAF-4C775B1BA7B2}"/>
                  </a:ext>
                </a:extLst>
              </p:cNvPr>
              <p:cNvSpPr txBox="1"/>
              <p:nvPr/>
            </p:nvSpPr>
            <p:spPr>
              <a:xfrm>
                <a:off x="8260724" y="3574414"/>
                <a:ext cx="15079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0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9" name="CaixaDeTexto 98">
                <a:extLst>
                  <a:ext uri="{FF2B5EF4-FFF2-40B4-BE49-F238E27FC236}">
                    <a16:creationId xmlns:a16="http://schemas.microsoft.com/office/drawing/2014/main" id="{F1DE078C-CAA0-4B09-8DAF-4C775B1BA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24" y="3574414"/>
                <a:ext cx="150794" cy="307777"/>
              </a:xfrm>
              <a:prstGeom prst="rect">
                <a:avLst/>
              </a:prstGeom>
              <a:blipFill>
                <a:blip r:embed="rId40"/>
                <a:stretch>
                  <a:fillRect l="-56000" r="-52000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Imagem 99">
            <a:extLst>
              <a:ext uri="{FF2B5EF4-FFF2-40B4-BE49-F238E27FC236}">
                <a16:creationId xmlns:a16="http://schemas.microsoft.com/office/drawing/2014/main" id="{F6ADC375-705F-4361-B2E8-A46B93B4460D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472867" y="218067"/>
            <a:ext cx="1368152" cy="105561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64264AC-E4DF-4F62-B0BE-25182A3B1434}"/>
              </a:ext>
            </a:extLst>
          </p:cNvPr>
          <p:cNvSpPr/>
          <p:nvPr/>
        </p:nvSpPr>
        <p:spPr>
          <a:xfrm>
            <a:off x="7472867" y="123478"/>
            <a:ext cx="1406960" cy="1150203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04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000"/>
                            </p:stCondLst>
                            <p:childTnLst>
                              <p:par>
                                <p:cTn id="17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500"/>
                            </p:stCondLst>
                            <p:childTnLst>
                              <p:par>
                                <p:cTn id="18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000"/>
                            </p:stCondLst>
                            <p:childTnLst>
                              <p:par>
                                <p:cTn id="18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0"/>
                            </p:stCondLst>
                            <p:childTnLst>
                              <p:par>
                                <p:cTn id="1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500"/>
                            </p:stCondLst>
                            <p:childTnLst>
                              <p:par>
                                <p:cTn id="1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6500"/>
                            </p:stCondLst>
                            <p:childTnLst>
                              <p:par>
                                <p:cTn id="20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2000"/>
                            </p:stCondLst>
                            <p:childTnLst>
                              <p:par>
                                <p:cTn id="2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4000"/>
                            </p:stCondLst>
                            <p:childTnLst>
                              <p:par>
                                <p:cTn id="2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6000"/>
                            </p:stCondLst>
                            <p:childTnLst>
                              <p:par>
                                <p:cTn id="2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8000"/>
                            </p:stCondLst>
                            <p:childTnLst>
                              <p:par>
                                <p:cTn id="27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7" grpId="0"/>
      <p:bldP spid="20" grpId="0" animBg="1"/>
      <p:bldP spid="22" grpId="0"/>
      <p:bldP spid="46" grpId="0"/>
      <p:bldP spid="47" grpId="0"/>
      <p:bldP spid="48" grpId="0"/>
      <p:bldP spid="49" grpId="0"/>
      <p:bldP spid="50" grpId="0"/>
      <p:bldP spid="51" grpId="0"/>
      <p:bldP spid="55" grpId="0" animBg="1"/>
      <p:bldP spid="56" grpId="0"/>
      <p:bldP spid="60" grpId="0" animBg="1"/>
      <p:bldP spid="61" grpId="0"/>
      <p:bldP spid="80" grpId="0"/>
      <p:bldP spid="81" grpId="0"/>
      <p:bldP spid="82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Resumo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ABC3B956-3FCB-42B8-A3A8-C330037C92A4}"/>
                  </a:ext>
                </a:extLst>
              </p:cNvPr>
              <p:cNvSpPr txBox="1"/>
              <p:nvPr/>
            </p:nvSpPr>
            <p:spPr>
              <a:xfrm>
                <a:off x="611560" y="1131590"/>
                <a:ext cx="324036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=[−30  20  20]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ABC3B956-3FCB-42B8-A3A8-C330037C9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31590"/>
                <a:ext cx="3240360" cy="288477"/>
              </a:xfrm>
              <a:prstGeom prst="rect">
                <a:avLst/>
              </a:prstGeom>
              <a:blipFill>
                <a:blip r:embed="rId2"/>
                <a:stretch>
                  <a:fillRect l="-2444" t="-6383" b="-382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57A01B92-3E9D-4485-913E-A03D3502542B}"/>
                  </a:ext>
                </a:extLst>
              </p:cNvPr>
              <p:cNvSpPr txBox="1"/>
              <p:nvPr/>
            </p:nvSpPr>
            <p:spPr>
              <a:xfrm>
                <a:off x="611560" y="1493016"/>
                <a:ext cx="324036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=[10  −20  −20]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57A01B92-3E9D-4485-913E-A03D35025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3016"/>
                <a:ext cx="3240360" cy="288477"/>
              </a:xfrm>
              <a:prstGeom prst="rect">
                <a:avLst/>
              </a:prstGeom>
              <a:blipFill>
                <a:blip r:embed="rId3"/>
                <a:stretch>
                  <a:fillRect l="-2444" t="-6383" r="-1880" b="-382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F71D920C-D062-4933-B2E9-B3A177D44F65}"/>
                  </a:ext>
                </a:extLst>
              </p:cNvPr>
              <p:cNvSpPr txBox="1"/>
              <p:nvPr/>
            </p:nvSpPr>
            <p:spPr>
              <a:xfrm>
                <a:off x="611560" y="1854442"/>
                <a:ext cx="324036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=[−10  20  20]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F71D920C-D062-4933-B2E9-B3A177D4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54442"/>
                <a:ext cx="3240360" cy="288477"/>
              </a:xfrm>
              <a:prstGeom prst="rect">
                <a:avLst/>
              </a:prstGeom>
              <a:blipFill>
                <a:blip r:embed="rId4"/>
                <a:stretch>
                  <a:fillRect l="-2444" t="-6250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F159238-634C-4FA8-91D0-4DA1554887DD}"/>
                  </a:ext>
                </a:extLst>
              </p:cNvPr>
              <p:cNvSpPr txBox="1"/>
              <p:nvPr/>
            </p:nvSpPr>
            <p:spPr>
              <a:xfrm>
                <a:off x="611560" y="2571750"/>
                <a:ext cx="3384376" cy="7318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→[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F159238-634C-4FA8-91D0-4DA155488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571750"/>
                <a:ext cx="3384376" cy="7318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E304F4F8-9617-4465-8BFF-FA9D34EBDC5E}"/>
                  </a:ext>
                </a:extLst>
              </p:cNvPr>
              <p:cNvSpPr/>
              <p:nvPr/>
            </p:nvSpPr>
            <p:spPr>
              <a:xfrm>
                <a:off x="5076056" y="1062410"/>
                <a:ext cx="2897203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−20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−20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E304F4F8-9617-4465-8BFF-FA9D34EBD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062410"/>
                <a:ext cx="2897203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448A57E3-23B0-4277-BDC8-516945BCA14D}"/>
                  </a:ext>
                </a:extLst>
              </p:cNvPr>
              <p:cNvSpPr/>
              <p:nvPr/>
            </p:nvSpPr>
            <p:spPr>
              <a:xfrm>
                <a:off x="5076056" y="1781493"/>
                <a:ext cx="2543902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448A57E3-23B0-4277-BDC8-516945BCA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781493"/>
                <a:ext cx="2543902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9754A6F4-C063-4C01-B4E8-B3DD8E3A54B0}"/>
                  </a:ext>
                </a:extLst>
              </p:cNvPr>
              <p:cNvSpPr txBox="1"/>
              <p:nvPr/>
            </p:nvSpPr>
            <p:spPr>
              <a:xfrm>
                <a:off x="5292080" y="4151517"/>
                <a:ext cx="1575947" cy="3225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9754A6F4-C063-4C01-B4E8-B3DD8E3A5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4151517"/>
                <a:ext cx="1575947" cy="322524"/>
              </a:xfrm>
              <a:prstGeom prst="rect">
                <a:avLst/>
              </a:prstGeom>
              <a:blipFill>
                <a:blip r:embed="rId8"/>
                <a:stretch>
                  <a:fillRect l="-5405" t="-3774" b="-245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5B43DC57-8442-4EE1-87FB-FD2DC7706F4C}"/>
                  </a:ext>
                </a:extLst>
              </p:cNvPr>
              <p:cNvSpPr txBox="1"/>
              <p:nvPr/>
            </p:nvSpPr>
            <p:spPr>
              <a:xfrm>
                <a:off x="5292080" y="3231243"/>
                <a:ext cx="2590447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5B43DC57-8442-4EE1-87FB-FD2DC7706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231243"/>
                <a:ext cx="2590447" cy="295594"/>
              </a:xfrm>
              <a:prstGeom prst="rect">
                <a:avLst/>
              </a:prstGeom>
              <a:blipFill>
                <a:blip r:embed="rId9"/>
                <a:stretch>
                  <a:fillRect l="-2353" t="-2041" b="-346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5325535F-D438-470C-920F-19D6433C77FC}"/>
                  </a:ext>
                </a:extLst>
              </p:cNvPr>
              <p:cNvSpPr txBox="1"/>
              <p:nvPr/>
            </p:nvSpPr>
            <p:spPr>
              <a:xfrm>
                <a:off x="5296127" y="3649848"/>
                <a:ext cx="2590447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5325535F-D438-470C-920F-19D6433C7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127" y="3649848"/>
                <a:ext cx="2590447" cy="295594"/>
              </a:xfrm>
              <a:prstGeom prst="rect">
                <a:avLst/>
              </a:prstGeom>
              <a:blipFill>
                <a:blip r:embed="rId10"/>
                <a:stretch>
                  <a:fillRect l="-2353" t="-2083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764D6A6A-F826-4A7E-9F6B-CC01FFBFC9CC}"/>
              </a:ext>
            </a:extLst>
          </p:cNvPr>
          <p:cNvCxnSpPr>
            <a:stCxn id="59" idx="3"/>
            <a:endCxn id="4" idx="1"/>
          </p:cNvCxnSpPr>
          <p:nvPr/>
        </p:nvCxnSpPr>
        <p:spPr>
          <a:xfrm flipV="1">
            <a:off x="3995936" y="1339537"/>
            <a:ext cx="1080120" cy="15981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84B358A7-F161-4550-A123-02C394B69591}"/>
              </a:ext>
            </a:extLst>
          </p:cNvPr>
          <p:cNvCxnSpPr>
            <a:stCxn id="59" idx="3"/>
            <a:endCxn id="65" idx="1"/>
          </p:cNvCxnSpPr>
          <p:nvPr/>
        </p:nvCxnSpPr>
        <p:spPr>
          <a:xfrm flipV="1">
            <a:off x="3995936" y="1971898"/>
            <a:ext cx="1080120" cy="9657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56B29B64-DB13-4618-A91F-A24F5D545847}"/>
              </a:ext>
            </a:extLst>
          </p:cNvPr>
          <p:cNvCxnSpPr>
            <a:stCxn id="59" idx="3"/>
          </p:cNvCxnSpPr>
          <p:nvPr/>
        </p:nvCxnSpPr>
        <p:spPr>
          <a:xfrm>
            <a:off x="3995936" y="2937684"/>
            <a:ext cx="1080120" cy="937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77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7" grpId="0"/>
      <p:bldP spid="58" grpId="0"/>
      <p:bldP spid="59" grpId="0"/>
      <p:bldP spid="4" grpId="0"/>
      <p:bldP spid="65" grpId="0"/>
      <p:bldP spid="66" grpId="0"/>
      <p:bldP spid="67" grpId="0"/>
      <p:bldP spid="6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Classificação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Multiclasse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8337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/>
              <p:nvPr/>
            </p:nvSpPr>
            <p:spPr>
              <a:xfrm>
                <a:off x="773460" y="3651314"/>
                <a:ext cx="6768752" cy="282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60" y="3651314"/>
                <a:ext cx="6768752" cy="282129"/>
              </a:xfrm>
              <a:prstGeom prst="rect">
                <a:avLst/>
              </a:prstGeom>
              <a:blipFill>
                <a:blip r:embed="rId2"/>
                <a:stretch>
                  <a:fillRect l="-1261" b="-369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D2329336-7BEB-4FA8-9E7C-66A19F9F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7771"/>
            <a:ext cx="3302975" cy="257175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AB98525-C345-470A-AF7E-50B67DB8E7FF}"/>
              </a:ext>
            </a:extLst>
          </p:cNvPr>
          <p:cNvSpPr txBox="1">
            <a:spLocks/>
          </p:cNvSpPr>
          <p:nvPr/>
        </p:nvSpPr>
        <p:spPr>
          <a:xfrm>
            <a:off x="4932040" y="691936"/>
            <a:ext cx="280679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Aprendizado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Supervisionado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6BA8BE5-1919-46CD-91CE-A0F3BC0C4183}"/>
              </a:ext>
            </a:extLst>
          </p:cNvPr>
          <p:cNvSpPr txBox="1">
            <a:spLocks/>
          </p:cNvSpPr>
          <p:nvPr/>
        </p:nvSpPr>
        <p:spPr>
          <a:xfrm>
            <a:off x="4932040" y="1162144"/>
            <a:ext cx="280679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Classificação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Binária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A261EC37-F7BA-4B88-A40A-72D0F3070D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2040" y="1627831"/>
                <a:ext cx="2806796" cy="28803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A261EC37-F7BA-4B88-A40A-72D0F3070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1627831"/>
                <a:ext cx="2806796" cy="288032"/>
              </a:xfrm>
              <a:prstGeom prst="rect">
                <a:avLst/>
              </a:prstGeom>
              <a:blipFill>
                <a:blip r:embed="rId4"/>
                <a:stretch>
                  <a:fillRect l="-1087" t="-14894" b="-361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m 14">
            <a:extLst>
              <a:ext uri="{FF2B5EF4-FFF2-40B4-BE49-F238E27FC236}">
                <a16:creationId xmlns:a16="http://schemas.microsoft.com/office/drawing/2014/main" id="{91696E45-2751-403A-94B7-B4E1441D5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156" y="2099421"/>
            <a:ext cx="240914" cy="282129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225F453-51F6-440B-92C4-ECD8B7558DAD}"/>
              </a:ext>
            </a:extLst>
          </p:cNvPr>
          <p:cNvSpPr txBox="1">
            <a:spLocks/>
          </p:cNvSpPr>
          <p:nvPr/>
        </p:nvSpPr>
        <p:spPr>
          <a:xfrm>
            <a:off x="4932040" y="2093518"/>
            <a:ext cx="280679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Outputs        e 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0F63D959-DD82-4240-B1D3-2EA45F9DB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4" y="2127125"/>
            <a:ext cx="283566" cy="233363"/>
          </a:xfrm>
          <a:prstGeom prst="rect">
            <a:avLst/>
          </a:prstGeom>
        </p:spPr>
      </p:pic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7933F2CE-3811-4492-BDE6-6427EAFF62EE}"/>
              </a:ext>
            </a:extLst>
          </p:cNvPr>
          <p:cNvSpPr/>
          <p:nvPr/>
        </p:nvSpPr>
        <p:spPr>
          <a:xfrm>
            <a:off x="4360508" y="73931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6C0D1B66-9995-45AE-8739-F895C1CC569C}"/>
              </a:ext>
            </a:extLst>
          </p:cNvPr>
          <p:cNvSpPr/>
          <p:nvPr/>
        </p:nvSpPr>
        <p:spPr>
          <a:xfrm>
            <a:off x="4365070" y="1201921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4DEB748C-74EF-460B-8EA3-79442EE69FB6}"/>
              </a:ext>
            </a:extLst>
          </p:cNvPr>
          <p:cNvSpPr/>
          <p:nvPr/>
        </p:nvSpPr>
        <p:spPr>
          <a:xfrm>
            <a:off x="4365069" y="1664523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ounded Rectangle 6">
            <a:extLst>
              <a:ext uri="{FF2B5EF4-FFF2-40B4-BE49-F238E27FC236}">
                <a16:creationId xmlns:a16="http://schemas.microsoft.com/office/drawing/2014/main" id="{EBD4ADC4-849F-4A48-8148-3D484EDF04C5}"/>
              </a:ext>
            </a:extLst>
          </p:cNvPr>
          <p:cNvSpPr/>
          <p:nvPr/>
        </p:nvSpPr>
        <p:spPr>
          <a:xfrm>
            <a:off x="4360508" y="2127125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C0E9EA-93E4-458D-AE7C-EC20AF5FE6AD}"/>
              </a:ext>
            </a:extLst>
          </p:cNvPr>
          <p:cNvSpPr txBox="1">
            <a:spLocks/>
          </p:cNvSpPr>
          <p:nvPr/>
        </p:nvSpPr>
        <p:spPr>
          <a:xfrm>
            <a:off x="641324" y="3040731"/>
            <a:ext cx="40746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Resolvendo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Regressão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05750699-4E91-46B4-9C5A-23891CFFC7A2}"/>
              </a:ext>
            </a:extLst>
          </p:cNvPr>
          <p:cNvSpPr/>
          <p:nvPr/>
        </p:nvSpPr>
        <p:spPr>
          <a:xfrm>
            <a:off x="784860" y="784257"/>
            <a:ext cx="1920727" cy="1646523"/>
          </a:xfrm>
          <a:custGeom>
            <a:avLst/>
            <a:gdLst>
              <a:gd name="connsiteX0" fmla="*/ 0 w 1920727"/>
              <a:gd name="connsiteY0" fmla="*/ 564483 h 1646523"/>
              <a:gd name="connsiteX1" fmla="*/ 175260 w 1920727"/>
              <a:gd name="connsiteY1" fmla="*/ 587343 h 1646523"/>
              <a:gd name="connsiteX2" fmla="*/ 358140 w 1920727"/>
              <a:gd name="connsiteY2" fmla="*/ 541623 h 1646523"/>
              <a:gd name="connsiteX3" fmla="*/ 563880 w 1920727"/>
              <a:gd name="connsiteY3" fmla="*/ 389223 h 1646523"/>
              <a:gd name="connsiteX4" fmla="*/ 662940 w 1920727"/>
              <a:gd name="connsiteY4" fmla="*/ 313023 h 1646523"/>
              <a:gd name="connsiteX5" fmla="*/ 792480 w 1920727"/>
              <a:gd name="connsiteY5" fmla="*/ 297783 h 1646523"/>
              <a:gd name="connsiteX6" fmla="*/ 929640 w 1920727"/>
              <a:gd name="connsiteY6" fmla="*/ 320643 h 1646523"/>
              <a:gd name="connsiteX7" fmla="*/ 1173480 w 1920727"/>
              <a:gd name="connsiteY7" fmla="*/ 396843 h 1646523"/>
              <a:gd name="connsiteX8" fmla="*/ 1333500 w 1920727"/>
              <a:gd name="connsiteY8" fmla="*/ 396843 h 1646523"/>
              <a:gd name="connsiteX9" fmla="*/ 1501140 w 1920727"/>
              <a:gd name="connsiteY9" fmla="*/ 191103 h 1646523"/>
              <a:gd name="connsiteX10" fmla="*/ 1630680 w 1920727"/>
              <a:gd name="connsiteY10" fmla="*/ 38703 h 1646523"/>
              <a:gd name="connsiteX11" fmla="*/ 1783080 w 1920727"/>
              <a:gd name="connsiteY11" fmla="*/ 603 h 1646523"/>
              <a:gd name="connsiteX12" fmla="*/ 1882140 w 1920727"/>
              <a:gd name="connsiteY12" fmla="*/ 23463 h 1646523"/>
              <a:gd name="connsiteX13" fmla="*/ 1920240 w 1920727"/>
              <a:gd name="connsiteY13" fmla="*/ 122523 h 1646523"/>
              <a:gd name="connsiteX14" fmla="*/ 1859280 w 1920727"/>
              <a:gd name="connsiteY14" fmla="*/ 213963 h 1646523"/>
              <a:gd name="connsiteX15" fmla="*/ 1562100 w 1920727"/>
              <a:gd name="connsiteY15" fmla="*/ 450183 h 1646523"/>
              <a:gd name="connsiteX16" fmla="*/ 1325880 w 1920727"/>
              <a:gd name="connsiteY16" fmla="*/ 663543 h 1646523"/>
              <a:gd name="connsiteX17" fmla="*/ 1257300 w 1920727"/>
              <a:gd name="connsiteY17" fmla="*/ 815943 h 1646523"/>
              <a:gd name="connsiteX18" fmla="*/ 1257300 w 1920727"/>
              <a:gd name="connsiteY18" fmla="*/ 960723 h 1646523"/>
              <a:gd name="connsiteX19" fmla="*/ 1348740 w 1920727"/>
              <a:gd name="connsiteY19" fmla="*/ 1097883 h 1646523"/>
              <a:gd name="connsiteX20" fmla="*/ 1554480 w 1920727"/>
              <a:gd name="connsiteY20" fmla="*/ 1265523 h 1646523"/>
              <a:gd name="connsiteX21" fmla="*/ 1760220 w 1920727"/>
              <a:gd name="connsiteY21" fmla="*/ 1395063 h 1646523"/>
              <a:gd name="connsiteX22" fmla="*/ 1851660 w 1920727"/>
              <a:gd name="connsiteY22" fmla="*/ 1646523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20727" h="1646523">
                <a:moveTo>
                  <a:pt x="0" y="564483"/>
                </a:moveTo>
                <a:cubicBezTo>
                  <a:pt x="57785" y="577818"/>
                  <a:pt x="115570" y="591153"/>
                  <a:pt x="175260" y="587343"/>
                </a:cubicBezTo>
                <a:cubicBezTo>
                  <a:pt x="234950" y="583533"/>
                  <a:pt x="293370" y="574643"/>
                  <a:pt x="358140" y="541623"/>
                </a:cubicBezTo>
                <a:cubicBezTo>
                  <a:pt x="422910" y="508603"/>
                  <a:pt x="513080" y="427323"/>
                  <a:pt x="563880" y="389223"/>
                </a:cubicBezTo>
                <a:cubicBezTo>
                  <a:pt x="614680" y="351123"/>
                  <a:pt x="624840" y="328263"/>
                  <a:pt x="662940" y="313023"/>
                </a:cubicBezTo>
                <a:cubicBezTo>
                  <a:pt x="701040" y="297783"/>
                  <a:pt x="748030" y="296513"/>
                  <a:pt x="792480" y="297783"/>
                </a:cubicBezTo>
                <a:cubicBezTo>
                  <a:pt x="836930" y="299053"/>
                  <a:pt x="866140" y="304133"/>
                  <a:pt x="929640" y="320643"/>
                </a:cubicBezTo>
                <a:cubicBezTo>
                  <a:pt x="993140" y="337153"/>
                  <a:pt x="1106170" y="384143"/>
                  <a:pt x="1173480" y="396843"/>
                </a:cubicBezTo>
                <a:cubicBezTo>
                  <a:pt x="1240790" y="409543"/>
                  <a:pt x="1278890" y="431133"/>
                  <a:pt x="1333500" y="396843"/>
                </a:cubicBezTo>
                <a:cubicBezTo>
                  <a:pt x="1388110" y="362553"/>
                  <a:pt x="1451610" y="250793"/>
                  <a:pt x="1501140" y="191103"/>
                </a:cubicBezTo>
                <a:cubicBezTo>
                  <a:pt x="1550670" y="131413"/>
                  <a:pt x="1583690" y="70453"/>
                  <a:pt x="1630680" y="38703"/>
                </a:cubicBezTo>
                <a:cubicBezTo>
                  <a:pt x="1677670" y="6953"/>
                  <a:pt x="1741170" y="3143"/>
                  <a:pt x="1783080" y="603"/>
                </a:cubicBezTo>
                <a:cubicBezTo>
                  <a:pt x="1824990" y="-1937"/>
                  <a:pt x="1859280" y="3143"/>
                  <a:pt x="1882140" y="23463"/>
                </a:cubicBezTo>
                <a:cubicBezTo>
                  <a:pt x="1905000" y="43783"/>
                  <a:pt x="1924050" y="90773"/>
                  <a:pt x="1920240" y="122523"/>
                </a:cubicBezTo>
                <a:cubicBezTo>
                  <a:pt x="1916430" y="154273"/>
                  <a:pt x="1918970" y="159353"/>
                  <a:pt x="1859280" y="213963"/>
                </a:cubicBezTo>
                <a:cubicBezTo>
                  <a:pt x="1799590" y="268573"/>
                  <a:pt x="1651000" y="375253"/>
                  <a:pt x="1562100" y="450183"/>
                </a:cubicBezTo>
                <a:cubicBezTo>
                  <a:pt x="1473200" y="525113"/>
                  <a:pt x="1376680" y="602583"/>
                  <a:pt x="1325880" y="663543"/>
                </a:cubicBezTo>
                <a:cubicBezTo>
                  <a:pt x="1275080" y="724503"/>
                  <a:pt x="1268730" y="766413"/>
                  <a:pt x="1257300" y="815943"/>
                </a:cubicBezTo>
                <a:cubicBezTo>
                  <a:pt x="1245870" y="865473"/>
                  <a:pt x="1242060" y="913733"/>
                  <a:pt x="1257300" y="960723"/>
                </a:cubicBezTo>
                <a:cubicBezTo>
                  <a:pt x="1272540" y="1007713"/>
                  <a:pt x="1299210" y="1047083"/>
                  <a:pt x="1348740" y="1097883"/>
                </a:cubicBezTo>
                <a:cubicBezTo>
                  <a:pt x="1398270" y="1148683"/>
                  <a:pt x="1485900" y="1215993"/>
                  <a:pt x="1554480" y="1265523"/>
                </a:cubicBezTo>
                <a:cubicBezTo>
                  <a:pt x="1623060" y="1315053"/>
                  <a:pt x="1710690" y="1331563"/>
                  <a:pt x="1760220" y="1395063"/>
                </a:cubicBezTo>
                <a:cubicBezTo>
                  <a:pt x="1809750" y="1458563"/>
                  <a:pt x="1830705" y="1552543"/>
                  <a:pt x="1851660" y="1646523"/>
                </a:cubicBezTo>
              </a:path>
            </a:pathLst>
          </a:cu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1FEB164C-E662-42CE-BD99-205F24517A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2678" y="4008797"/>
                <a:ext cx="4751012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Funciona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bem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poucas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features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1FEB164C-E662-42CE-BD99-205F24517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678" y="4008797"/>
                <a:ext cx="4751012" cy="601425"/>
              </a:xfrm>
              <a:prstGeom prst="rect">
                <a:avLst/>
              </a:prstGeom>
              <a:blipFill>
                <a:blip r:embed="rId7"/>
                <a:stretch>
                  <a:fillRect l="-1284" r="-3081" b="-10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60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6" grpId="0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Multiclasse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One-vs-All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 Same Side Corner Rectangle 8">
            <a:extLst>
              <a:ext uri="{FF2B5EF4-FFF2-40B4-BE49-F238E27FC236}">
                <a16:creationId xmlns:a16="http://schemas.microsoft.com/office/drawing/2014/main" id="{977344A4-ADCD-4465-8493-3578CD72BEF5}"/>
              </a:ext>
            </a:extLst>
          </p:cNvPr>
          <p:cNvSpPr/>
          <p:nvPr/>
        </p:nvSpPr>
        <p:spPr>
          <a:xfrm>
            <a:off x="1259632" y="1347614"/>
            <a:ext cx="504055" cy="100811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5">
            <a:extLst>
              <a:ext uri="{FF2B5EF4-FFF2-40B4-BE49-F238E27FC236}">
                <a16:creationId xmlns:a16="http://schemas.microsoft.com/office/drawing/2014/main" id="{B0170B79-AB06-49A0-A6D3-C4B744DA0FC8}"/>
              </a:ext>
            </a:extLst>
          </p:cNvPr>
          <p:cNvSpPr/>
          <p:nvPr/>
        </p:nvSpPr>
        <p:spPr>
          <a:xfrm>
            <a:off x="2815147" y="1517809"/>
            <a:ext cx="1065432" cy="837917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2E967C87-441B-4767-AE21-2E126DF91EAB}"/>
              </a:ext>
            </a:extLst>
          </p:cNvPr>
          <p:cNvSpPr/>
          <p:nvPr/>
        </p:nvSpPr>
        <p:spPr>
          <a:xfrm>
            <a:off x="4769576" y="1423406"/>
            <a:ext cx="1065432" cy="93232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0BE4215-B493-4A95-9FC5-AB15415BD546}"/>
              </a:ext>
            </a:extLst>
          </p:cNvPr>
          <p:cNvSpPr/>
          <p:nvPr/>
        </p:nvSpPr>
        <p:spPr>
          <a:xfrm>
            <a:off x="6976414" y="1423406"/>
            <a:ext cx="1123978" cy="92522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7A92669-57CC-4D1B-A3BE-324770B1C170}"/>
              </a:ext>
            </a:extLst>
          </p:cNvPr>
          <p:cNvSpPr txBox="1">
            <a:spLocks/>
          </p:cNvSpPr>
          <p:nvPr/>
        </p:nvSpPr>
        <p:spPr>
          <a:xfrm>
            <a:off x="1664275" y="2863695"/>
            <a:ext cx="5311394" cy="136815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Como seria a arquitetura da </a:t>
            </a:r>
            <a:r>
              <a:rPr lang="pt-BR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Rede Neural</a:t>
            </a:r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BFD6973-13D3-4363-8EC4-8D78C922F9A9}"/>
              </a:ext>
            </a:extLst>
          </p:cNvPr>
          <p:cNvSpPr txBox="1">
            <a:spLocks/>
          </p:cNvSpPr>
          <p:nvPr/>
        </p:nvSpPr>
        <p:spPr>
          <a:xfrm>
            <a:off x="800070" y="2454245"/>
            <a:ext cx="1423177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Pedestre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D5C1E00-B5CC-4CDB-A1F7-7FB3287FEE55}"/>
              </a:ext>
            </a:extLst>
          </p:cNvPr>
          <p:cNvSpPr txBox="1">
            <a:spLocks/>
          </p:cNvSpPr>
          <p:nvPr/>
        </p:nvSpPr>
        <p:spPr>
          <a:xfrm>
            <a:off x="2636274" y="2485665"/>
            <a:ext cx="1423177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Carro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57FC0FC-F04F-4CBC-B4AF-09E87B4219DE}"/>
              </a:ext>
            </a:extLst>
          </p:cNvPr>
          <p:cNvSpPr txBox="1">
            <a:spLocks/>
          </p:cNvSpPr>
          <p:nvPr/>
        </p:nvSpPr>
        <p:spPr>
          <a:xfrm>
            <a:off x="4644008" y="2479927"/>
            <a:ext cx="1423177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Avião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4EDF2FD-D72D-47B4-9D71-05825AB329BC}"/>
              </a:ext>
            </a:extLst>
          </p:cNvPr>
          <p:cNvSpPr txBox="1">
            <a:spLocks/>
          </p:cNvSpPr>
          <p:nvPr/>
        </p:nvSpPr>
        <p:spPr>
          <a:xfrm>
            <a:off x="6826814" y="2473126"/>
            <a:ext cx="1423177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Casa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6B0F504-930C-400C-8F00-E4B7CA8ABBB1}"/>
                  </a:ext>
                </a:extLst>
              </p:cNvPr>
              <p:cNvSpPr txBox="1"/>
              <p:nvPr/>
            </p:nvSpPr>
            <p:spPr>
              <a:xfrm>
                <a:off x="6750428" y="4264839"/>
                <a:ext cx="1575947" cy="3090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6B0F504-930C-400C-8F00-E4B7CA8AB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28" y="4264839"/>
                <a:ext cx="1575947" cy="309059"/>
              </a:xfrm>
              <a:prstGeom prst="rect">
                <a:avLst/>
              </a:prstGeom>
              <a:blipFill>
                <a:blip r:embed="rId2"/>
                <a:stretch>
                  <a:fillRect l="-5405" t="-2000" b="-2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1973355-5058-4E37-B5B2-B9A8B3093FCA}"/>
              </a:ext>
            </a:extLst>
          </p:cNvPr>
          <p:cNvSpPr txBox="1">
            <a:spLocks/>
          </p:cNvSpPr>
          <p:nvPr/>
        </p:nvSpPr>
        <p:spPr>
          <a:xfrm>
            <a:off x="5943697" y="4231847"/>
            <a:ext cx="883117" cy="36004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Dica: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0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Multiclasse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One-vs-All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 Same Side Corner Rectangle 8">
            <a:extLst>
              <a:ext uri="{FF2B5EF4-FFF2-40B4-BE49-F238E27FC236}">
                <a16:creationId xmlns:a16="http://schemas.microsoft.com/office/drawing/2014/main" id="{977344A4-ADCD-4465-8493-3578CD72BEF5}"/>
              </a:ext>
            </a:extLst>
          </p:cNvPr>
          <p:cNvSpPr/>
          <p:nvPr/>
        </p:nvSpPr>
        <p:spPr>
          <a:xfrm>
            <a:off x="2270536" y="1193819"/>
            <a:ext cx="298050" cy="69559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5">
            <a:extLst>
              <a:ext uri="{FF2B5EF4-FFF2-40B4-BE49-F238E27FC236}">
                <a16:creationId xmlns:a16="http://schemas.microsoft.com/office/drawing/2014/main" id="{B0170B79-AB06-49A0-A6D3-C4B744DA0FC8}"/>
              </a:ext>
            </a:extLst>
          </p:cNvPr>
          <p:cNvSpPr/>
          <p:nvPr/>
        </p:nvSpPr>
        <p:spPr>
          <a:xfrm>
            <a:off x="3131840" y="1264527"/>
            <a:ext cx="629994" cy="578156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2E967C87-441B-4767-AE21-2E126DF91EAB}"/>
              </a:ext>
            </a:extLst>
          </p:cNvPr>
          <p:cNvSpPr/>
          <p:nvPr/>
        </p:nvSpPr>
        <p:spPr>
          <a:xfrm>
            <a:off x="4325088" y="1231958"/>
            <a:ext cx="629994" cy="64329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0BE4215-B493-4A95-9FC5-AB15415BD546}"/>
              </a:ext>
            </a:extLst>
          </p:cNvPr>
          <p:cNvSpPr/>
          <p:nvPr/>
        </p:nvSpPr>
        <p:spPr>
          <a:xfrm>
            <a:off x="5438888" y="1231958"/>
            <a:ext cx="664612" cy="638401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8C65F6F-9A66-4307-880A-A292C8FCF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211710"/>
            <a:ext cx="6624736" cy="20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2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Multiclasse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One-vs-All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 Same Side Corner Rectangle 8">
            <a:extLst>
              <a:ext uri="{FF2B5EF4-FFF2-40B4-BE49-F238E27FC236}">
                <a16:creationId xmlns:a16="http://schemas.microsoft.com/office/drawing/2014/main" id="{977344A4-ADCD-4465-8493-3578CD72BEF5}"/>
              </a:ext>
            </a:extLst>
          </p:cNvPr>
          <p:cNvSpPr/>
          <p:nvPr/>
        </p:nvSpPr>
        <p:spPr>
          <a:xfrm>
            <a:off x="6465987" y="1207511"/>
            <a:ext cx="298050" cy="69559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5">
            <a:extLst>
              <a:ext uri="{FF2B5EF4-FFF2-40B4-BE49-F238E27FC236}">
                <a16:creationId xmlns:a16="http://schemas.microsoft.com/office/drawing/2014/main" id="{B0170B79-AB06-49A0-A6D3-C4B744DA0FC8}"/>
              </a:ext>
            </a:extLst>
          </p:cNvPr>
          <p:cNvSpPr/>
          <p:nvPr/>
        </p:nvSpPr>
        <p:spPr>
          <a:xfrm>
            <a:off x="7993766" y="1226325"/>
            <a:ext cx="629994" cy="578156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2E967C87-441B-4767-AE21-2E126DF91EAB}"/>
              </a:ext>
            </a:extLst>
          </p:cNvPr>
          <p:cNvSpPr/>
          <p:nvPr/>
        </p:nvSpPr>
        <p:spPr>
          <a:xfrm>
            <a:off x="6449040" y="2427734"/>
            <a:ext cx="629994" cy="64329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0BE4215-B493-4A95-9FC5-AB15415BD546}"/>
              </a:ext>
            </a:extLst>
          </p:cNvPr>
          <p:cNvSpPr/>
          <p:nvPr/>
        </p:nvSpPr>
        <p:spPr>
          <a:xfrm>
            <a:off x="7993766" y="2432627"/>
            <a:ext cx="664612" cy="638401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CB662B-0A4E-401F-9F0A-1AEB867B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82925"/>
            <a:ext cx="4486275" cy="2343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D7B3A7C-388B-47DB-BCC7-65127BB6987B}"/>
                  </a:ext>
                </a:extLst>
              </p:cNvPr>
              <p:cNvSpPr txBox="1"/>
              <p:nvPr/>
            </p:nvSpPr>
            <p:spPr>
              <a:xfrm>
                <a:off x="539552" y="3488858"/>
                <a:ext cx="1512168" cy="1025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D7B3A7C-388B-47DB-BCC7-65127BB6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488858"/>
                <a:ext cx="1512168" cy="1025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DE5E809-23D7-4954-9B20-4BDC1005D166}"/>
                  </a:ext>
                </a:extLst>
              </p:cNvPr>
              <p:cNvSpPr txBox="1"/>
              <p:nvPr/>
            </p:nvSpPr>
            <p:spPr>
              <a:xfrm>
                <a:off x="2195736" y="3488858"/>
                <a:ext cx="1512168" cy="1025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DE5E809-23D7-4954-9B20-4BDC1005D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3488858"/>
                <a:ext cx="1512168" cy="102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CE1F385-F4C1-469D-B6F7-C3371611EE42}"/>
                  </a:ext>
                </a:extLst>
              </p:cNvPr>
              <p:cNvSpPr txBox="1"/>
              <p:nvPr/>
            </p:nvSpPr>
            <p:spPr>
              <a:xfrm>
                <a:off x="3843650" y="3485151"/>
                <a:ext cx="1512168" cy="1025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CE1F385-F4C1-469D-B6F7-C3371611E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650" y="3485151"/>
                <a:ext cx="1512168" cy="1025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970C59-10B8-42B4-A9F5-8169F9948D25}"/>
                  </a:ext>
                </a:extLst>
              </p:cNvPr>
              <p:cNvSpPr txBox="1"/>
              <p:nvPr/>
            </p:nvSpPr>
            <p:spPr>
              <a:xfrm>
                <a:off x="5566866" y="3497143"/>
                <a:ext cx="1512168" cy="1025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970C59-10B8-42B4-A9F5-8169F9948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866" y="3497143"/>
                <a:ext cx="1512168" cy="10252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88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Multiclasse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One-vs-All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CB662B-0A4E-401F-9F0A-1AEB867B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00175"/>
            <a:ext cx="4486275" cy="2343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D7B3A7C-388B-47DB-BCC7-65127BB6987B}"/>
                  </a:ext>
                </a:extLst>
              </p:cNvPr>
              <p:cNvSpPr txBox="1"/>
              <p:nvPr/>
            </p:nvSpPr>
            <p:spPr>
              <a:xfrm>
                <a:off x="5004048" y="1707654"/>
                <a:ext cx="4486276" cy="1507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→…→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l-GR"/>
                                      <m:t>Θ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l-GR"/>
                                      <m:t>Θ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l-GR"/>
                                      <m:t>Θ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l-GR"/>
                                      <m:t>Θ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D7B3A7C-388B-47DB-BCC7-65127BB6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707654"/>
                <a:ext cx="4486276" cy="15070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20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/>
              <p:nvPr/>
            </p:nvSpPr>
            <p:spPr>
              <a:xfrm>
                <a:off x="4196367" y="1310125"/>
                <a:ext cx="3688001" cy="552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367" y="1310125"/>
                <a:ext cx="3688001" cy="552202"/>
              </a:xfrm>
              <a:prstGeom prst="rect">
                <a:avLst/>
              </a:prstGeom>
              <a:blipFill>
                <a:blip r:embed="rId2"/>
                <a:stretch>
                  <a:fillRect l="-2314"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D2329336-7BEB-4FA8-9E7C-66A19F9F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7771"/>
            <a:ext cx="3302975" cy="257175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C0E9EA-93E4-458D-AE7C-EC20AF5FE6AD}"/>
              </a:ext>
            </a:extLst>
          </p:cNvPr>
          <p:cNvSpPr txBox="1">
            <a:spLocks/>
          </p:cNvSpPr>
          <p:nvPr/>
        </p:nvSpPr>
        <p:spPr>
          <a:xfrm>
            <a:off x="4064231" y="699542"/>
            <a:ext cx="40746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Resolvendo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Regressão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05750699-4E91-46B4-9C5A-23891CFFC7A2}"/>
              </a:ext>
            </a:extLst>
          </p:cNvPr>
          <p:cNvSpPr/>
          <p:nvPr/>
        </p:nvSpPr>
        <p:spPr>
          <a:xfrm>
            <a:off x="784860" y="784257"/>
            <a:ext cx="1920727" cy="1646523"/>
          </a:xfrm>
          <a:custGeom>
            <a:avLst/>
            <a:gdLst>
              <a:gd name="connsiteX0" fmla="*/ 0 w 1920727"/>
              <a:gd name="connsiteY0" fmla="*/ 564483 h 1646523"/>
              <a:gd name="connsiteX1" fmla="*/ 175260 w 1920727"/>
              <a:gd name="connsiteY1" fmla="*/ 587343 h 1646523"/>
              <a:gd name="connsiteX2" fmla="*/ 358140 w 1920727"/>
              <a:gd name="connsiteY2" fmla="*/ 541623 h 1646523"/>
              <a:gd name="connsiteX3" fmla="*/ 563880 w 1920727"/>
              <a:gd name="connsiteY3" fmla="*/ 389223 h 1646523"/>
              <a:gd name="connsiteX4" fmla="*/ 662940 w 1920727"/>
              <a:gd name="connsiteY4" fmla="*/ 313023 h 1646523"/>
              <a:gd name="connsiteX5" fmla="*/ 792480 w 1920727"/>
              <a:gd name="connsiteY5" fmla="*/ 297783 h 1646523"/>
              <a:gd name="connsiteX6" fmla="*/ 929640 w 1920727"/>
              <a:gd name="connsiteY6" fmla="*/ 320643 h 1646523"/>
              <a:gd name="connsiteX7" fmla="*/ 1173480 w 1920727"/>
              <a:gd name="connsiteY7" fmla="*/ 396843 h 1646523"/>
              <a:gd name="connsiteX8" fmla="*/ 1333500 w 1920727"/>
              <a:gd name="connsiteY8" fmla="*/ 396843 h 1646523"/>
              <a:gd name="connsiteX9" fmla="*/ 1501140 w 1920727"/>
              <a:gd name="connsiteY9" fmla="*/ 191103 h 1646523"/>
              <a:gd name="connsiteX10" fmla="*/ 1630680 w 1920727"/>
              <a:gd name="connsiteY10" fmla="*/ 38703 h 1646523"/>
              <a:gd name="connsiteX11" fmla="*/ 1783080 w 1920727"/>
              <a:gd name="connsiteY11" fmla="*/ 603 h 1646523"/>
              <a:gd name="connsiteX12" fmla="*/ 1882140 w 1920727"/>
              <a:gd name="connsiteY12" fmla="*/ 23463 h 1646523"/>
              <a:gd name="connsiteX13" fmla="*/ 1920240 w 1920727"/>
              <a:gd name="connsiteY13" fmla="*/ 122523 h 1646523"/>
              <a:gd name="connsiteX14" fmla="*/ 1859280 w 1920727"/>
              <a:gd name="connsiteY14" fmla="*/ 213963 h 1646523"/>
              <a:gd name="connsiteX15" fmla="*/ 1562100 w 1920727"/>
              <a:gd name="connsiteY15" fmla="*/ 450183 h 1646523"/>
              <a:gd name="connsiteX16" fmla="*/ 1325880 w 1920727"/>
              <a:gd name="connsiteY16" fmla="*/ 663543 h 1646523"/>
              <a:gd name="connsiteX17" fmla="*/ 1257300 w 1920727"/>
              <a:gd name="connsiteY17" fmla="*/ 815943 h 1646523"/>
              <a:gd name="connsiteX18" fmla="*/ 1257300 w 1920727"/>
              <a:gd name="connsiteY18" fmla="*/ 960723 h 1646523"/>
              <a:gd name="connsiteX19" fmla="*/ 1348740 w 1920727"/>
              <a:gd name="connsiteY19" fmla="*/ 1097883 h 1646523"/>
              <a:gd name="connsiteX20" fmla="*/ 1554480 w 1920727"/>
              <a:gd name="connsiteY20" fmla="*/ 1265523 h 1646523"/>
              <a:gd name="connsiteX21" fmla="*/ 1760220 w 1920727"/>
              <a:gd name="connsiteY21" fmla="*/ 1395063 h 1646523"/>
              <a:gd name="connsiteX22" fmla="*/ 1851660 w 1920727"/>
              <a:gd name="connsiteY22" fmla="*/ 1646523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20727" h="1646523">
                <a:moveTo>
                  <a:pt x="0" y="564483"/>
                </a:moveTo>
                <a:cubicBezTo>
                  <a:pt x="57785" y="577818"/>
                  <a:pt x="115570" y="591153"/>
                  <a:pt x="175260" y="587343"/>
                </a:cubicBezTo>
                <a:cubicBezTo>
                  <a:pt x="234950" y="583533"/>
                  <a:pt x="293370" y="574643"/>
                  <a:pt x="358140" y="541623"/>
                </a:cubicBezTo>
                <a:cubicBezTo>
                  <a:pt x="422910" y="508603"/>
                  <a:pt x="513080" y="427323"/>
                  <a:pt x="563880" y="389223"/>
                </a:cubicBezTo>
                <a:cubicBezTo>
                  <a:pt x="614680" y="351123"/>
                  <a:pt x="624840" y="328263"/>
                  <a:pt x="662940" y="313023"/>
                </a:cubicBezTo>
                <a:cubicBezTo>
                  <a:pt x="701040" y="297783"/>
                  <a:pt x="748030" y="296513"/>
                  <a:pt x="792480" y="297783"/>
                </a:cubicBezTo>
                <a:cubicBezTo>
                  <a:pt x="836930" y="299053"/>
                  <a:pt x="866140" y="304133"/>
                  <a:pt x="929640" y="320643"/>
                </a:cubicBezTo>
                <a:cubicBezTo>
                  <a:pt x="993140" y="337153"/>
                  <a:pt x="1106170" y="384143"/>
                  <a:pt x="1173480" y="396843"/>
                </a:cubicBezTo>
                <a:cubicBezTo>
                  <a:pt x="1240790" y="409543"/>
                  <a:pt x="1278890" y="431133"/>
                  <a:pt x="1333500" y="396843"/>
                </a:cubicBezTo>
                <a:cubicBezTo>
                  <a:pt x="1388110" y="362553"/>
                  <a:pt x="1451610" y="250793"/>
                  <a:pt x="1501140" y="191103"/>
                </a:cubicBezTo>
                <a:cubicBezTo>
                  <a:pt x="1550670" y="131413"/>
                  <a:pt x="1583690" y="70453"/>
                  <a:pt x="1630680" y="38703"/>
                </a:cubicBezTo>
                <a:cubicBezTo>
                  <a:pt x="1677670" y="6953"/>
                  <a:pt x="1741170" y="3143"/>
                  <a:pt x="1783080" y="603"/>
                </a:cubicBezTo>
                <a:cubicBezTo>
                  <a:pt x="1824990" y="-1937"/>
                  <a:pt x="1859280" y="3143"/>
                  <a:pt x="1882140" y="23463"/>
                </a:cubicBezTo>
                <a:cubicBezTo>
                  <a:pt x="1905000" y="43783"/>
                  <a:pt x="1924050" y="90773"/>
                  <a:pt x="1920240" y="122523"/>
                </a:cubicBezTo>
                <a:cubicBezTo>
                  <a:pt x="1916430" y="154273"/>
                  <a:pt x="1918970" y="159353"/>
                  <a:pt x="1859280" y="213963"/>
                </a:cubicBezTo>
                <a:cubicBezTo>
                  <a:pt x="1799590" y="268573"/>
                  <a:pt x="1651000" y="375253"/>
                  <a:pt x="1562100" y="450183"/>
                </a:cubicBezTo>
                <a:cubicBezTo>
                  <a:pt x="1473200" y="525113"/>
                  <a:pt x="1376680" y="602583"/>
                  <a:pt x="1325880" y="663543"/>
                </a:cubicBezTo>
                <a:cubicBezTo>
                  <a:pt x="1275080" y="724503"/>
                  <a:pt x="1268730" y="766413"/>
                  <a:pt x="1257300" y="815943"/>
                </a:cubicBezTo>
                <a:cubicBezTo>
                  <a:pt x="1245870" y="865473"/>
                  <a:pt x="1242060" y="913733"/>
                  <a:pt x="1257300" y="960723"/>
                </a:cubicBezTo>
                <a:cubicBezTo>
                  <a:pt x="1272540" y="1007713"/>
                  <a:pt x="1299210" y="1047083"/>
                  <a:pt x="1348740" y="1097883"/>
                </a:cubicBezTo>
                <a:cubicBezTo>
                  <a:pt x="1398270" y="1148683"/>
                  <a:pt x="1485900" y="1215993"/>
                  <a:pt x="1554480" y="1265523"/>
                </a:cubicBezTo>
                <a:cubicBezTo>
                  <a:pt x="1623060" y="1315053"/>
                  <a:pt x="1710690" y="1331563"/>
                  <a:pt x="1760220" y="1395063"/>
                </a:cubicBezTo>
                <a:cubicBezTo>
                  <a:pt x="1809750" y="1458563"/>
                  <a:pt x="1830705" y="1552543"/>
                  <a:pt x="1851660" y="1646523"/>
                </a:cubicBezTo>
              </a:path>
            </a:pathLst>
          </a:cu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EB164C-E662-42CE-BD99-205F24517A97}"/>
              </a:ext>
            </a:extLst>
          </p:cNvPr>
          <p:cNvSpPr txBox="1">
            <a:spLocks/>
          </p:cNvSpPr>
          <p:nvPr/>
        </p:nvSpPr>
        <p:spPr>
          <a:xfrm>
            <a:off x="578612" y="2712721"/>
            <a:ext cx="7305755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Problema: </a:t>
            </a:r>
            <a:r>
              <a:rPr lang="pt-BR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de casas vendidas nos próximos 6 meses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64420B9-4AD1-4622-B6E2-2BC348E40C89}"/>
                  </a:ext>
                </a:extLst>
              </p:cNvPr>
              <p:cNvSpPr txBox="1"/>
              <p:nvPr/>
            </p:nvSpPr>
            <p:spPr>
              <a:xfrm>
                <a:off x="755576" y="3213540"/>
                <a:ext cx="2160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64420B9-4AD1-4622-B6E2-2BC348E40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213540"/>
                <a:ext cx="2160239" cy="276999"/>
              </a:xfrm>
              <a:prstGeom prst="rect">
                <a:avLst/>
              </a:prstGeom>
              <a:blipFill>
                <a:blip r:embed="rId4"/>
                <a:stretch>
                  <a:fillRect l="-2825" b="-17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DED54842-F76B-4997-9EC8-CC67AADA52A5}"/>
                  </a:ext>
                </a:extLst>
              </p:cNvPr>
              <p:cNvSpPr txBox="1"/>
              <p:nvPr/>
            </p:nvSpPr>
            <p:spPr>
              <a:xfrm>
                <a:off x="755576" y="3532977"/>
                <a:ext cx="2160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𝑏𝑒𝑑𝑟𝑜𝑜𝑚𝑠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DED54842-F76B-4997-9EC8-CC67AADA5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532977"/>
                <a:ext cx="2160239" cy="276999"/>
              </a:xfrm>
              <a:prstGeom prst="rect">
                <a:avLst/>
              </a:prstGeom>
              <a:blipFill>
                <a:blip r:embed="rId5"/>
                <a:stretch>
                  <a:fillRect l="-2825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E83B307-E07F-49B1-964F-4C36A06F8178}"/>
                  </a:ext>
                </a:extLst>
              </p:cNvPr>
              <p:cNvSpPr txBox="1"/>
              <p:nvPr/>
            </p:nvSpPr>
            <p:spPr>
              <a:xfrm>
                <a:off x="737111" y="3854983"/>
                <a:ext cx="2160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𝑓𝑙𝑜𝑜𝑟𝑠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E83B307-E07F-49B1-964F-4C36A06F8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11" y="3854983"/>
                <a:ext cx="2160239" cy="276999"/>
              </a:xfrm>
              <a:prstGeom prst="rect">
                <a:avLst/>
              </a:prstGeom>
              <a:blipFill>
                <a:blip r:embed="rId6"/>
                <a:stretch>
                  <a:fillRect l="-2825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60E3F94-B6C9-4ACF-9378-54ECBF43089C}"/>
                  </a:ext>
                </a:extLst>
              </p:cNvPr>
              <p:cNvSpPr txBox="1"/>
              <p:nvPr/>
            </p:nvSpPr>
            <p:spPr>
              <a:xfrm>
                <a:off x="753284" y="4445362"/>
                <a:ext cx="7385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60E3F94-B6C9-4ACF-9378-54ECBF43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84" y="4445362"/>
                <a:ext cx="738545" cy="276999"/>
              </a:xfrm>
              <a:prstGeom prst="rect">
                <a:avLst/>
              </a:prstGeom>
              <a:blipFill>
                <a:blip r:embed="rId7"/>
                <a:stretch>
                  <a:fillRect l="-8264" b="-17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1C2F107-B6FF-4AF9-AB37-2B6B8BB2E595}"/>
                  </a:ext>
                </a:extLst>
              </p:cNvPr>
              <p:cNvSpPr txBox="1"/>
              <p:nvPr/>
            </p:nvSpPr>
            <p:spPr>
              <a:xfrm>
                <a:off x="737111" y="4142775"/>
                <a:ext cx="7385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1C2F107-B6FF-4AF9-AB37-2B6B8BB2E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11" y="4142775"/>
                <a:ext cx="738545" cy="276999"/>
              </a:xfrm>
              <a:prstGeom prst="rect">
                <a:avLst/>
              </a:prstGeom>
              <a:blipFill>
                <a:blip r:embed="rId8"/>
                <a:stretch>
                  <a:fillRect l="-24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AFFC1EB1-1638-49EA-BD1B-AAD095602C49}"/>
              </a:ext>
            </a:extLst>
          </p:cNvPr>
          <p:cNvSpPr/>
          <p:nvPr/>
        </p:nvSpPr>
        <p:spPr>
          <a:xfrm>
            <a:off x="3107401" y="3482453"/>
            <a:ext cx="1088965" cy="53801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ACC6D7A-5859-475E-8B9C-05B4495E5412}"/>
                  </a:ext>
                </a:extLst>
              </p:cNvPr>
              <p:cNvSpPr txBox="1"/>
              <p:nvPr/>
            </p:nvSpPr>
            <p:spPr>
              <a:xfrm>
                <a:off x="4714162" y="3362593"/>
                <a:ext cx="3028049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ACC6D7A-5859-475E-8B9C-05B4495E5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162" y="3362593"/>
                <a:ext cx="3028049" cy="280205"/>
              </a:xfrm>
              <a:prstGeom prst="rect">
                <a:avLst/>
              </a:prstGeom>
              <a:blipFill>
                <a:blip r:embed="rId9"/>
                <a:stretch>
                  <a:fillRect l="-2012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59A4AA05-472B-45E8-929F-852A77F144EB}"/>
                  </a:ext>
                </a:extLst>
              </p:cNvPr>
              <p:cNvSpPr txBox="1"/>
              <p:nvPr/>
            </p:nvSpPr>
            <p:spPr>
              <a:xfrm>
                <a:off x="4714162" y="3726471"/>
                <a:ext cx="3028049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59A4AA05-472B-45E8-929F-852A77F14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162" y="3726471"/>
                <a:ext cx="3028049" cy="280205"/>
              </a:xfrm>
              <a:prstGeom prst="rect">
                <a:avLst/>
              </a:prstGeom>
              <a:blipFill>
                <a:blip r:embed="rId10"/>
                <a:stretch>
                  <a:fillRect l="-2012" b="-217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AD13BD6-C6D0-4E3B-8CDA-5E49C56B4432}"/>
              </a:ext>
            </a:extLst>
          </p:cNvPr>
          <p:cNvSpPr txBox="1">
            <a:spLocks/>
          </p:cNvSpPr>
          <p:nvPr/>
        </p:nvSpPr>
        <p:spPr>
          <a:xfrm>
            <a:off x="2956918" y="4113737"/>
            <a:ext cx="1389929" cy="15008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Quadratic</a:t>
            </a:r>
            <a:r>
              <a:rPr lang="pt-BR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altLang="ko-KR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9E95D4A-F94A-4A8B-942B-A1354848E669}"/>
                  </a:ext>
                </a:extLst>
              </p:cNvPr>
              <p:cNvSpPr txBox="1"/>
              <p:nvPr/>
            </p:nvSpPr>
            <p:spPr>
              <a:xfrm>
                <a:off x="6444208" y="4150819"/>
                <a:ext cx="18719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5000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9E95D4A-F94A-4A8B-942B-A1354848E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4150819"/>
                <a:ext cx="1871970" cy="276999"/>
              </a:xfrm>
              <a:prstGeom prst="rect">
                <a:avLst/>
              </a:prstGeom>
              <a:blipFill>
                <a:blip r:embed="rId11"/>
                <a:stretch>
                  <a:fillRect l="-2280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410D2D46-A383-4280-9185-3CE38A251C3D}"/>
              </a:ext>
            </a:extLst>
          </p:cNvPr>
          <p:cNvCxnSpPr>
            <a:cxnSpLocks/>
          </p:cNvCxnSpPr>
          <p:nvPr/>
        </p:nvCxnSpPr>
        <p:spPr>
          <a:xfrm>
            <a:off x="5220072" y="4020470"/>
            <a:ext cx="1026580" cy="268848"/>
          </a:xfrm>
          <a:prstGeom prst="bentConnector3">
            <a:avLst>
              <a:gd name="adj1" fmla="val -12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41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 animBg="1"/>
      <p:bldP spid="31" grpId="0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42788494-32D5-42F3-A13C-B6651CA6AF64}"/>
              </a:ext>
            </a:extLst>
          </p:cNvPr>
          <p:cNvSpPr/>
          <p:nvPr/>
        </p:nvSpPr>
        <p:spPr>
          <a:xfrm rot="16200000">
            <a:off x="2746355" y="652979"/>
            <a:ext cx="732923" cy="53801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165CE94-B1E5-430E-963D-07482C86A373}"/>
                  </a:ext>
                </a:extLst>
              </p:cNvPr>
              <p:cNvSpPr txBox="1"/>
              <p:nvPr/>
            </p:nvSpPr>
            <p:spPr>
              <a:xfrm>
                <a:off x="2216641" y="1500857"/>
                <a:ext cx="20185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º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165CE94-B1E5-430E-963D-07482C86A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641" y="1500857"/>
                <a:ext cx="2018516" cy="276999"/>
              </a:xfrm>
              <a:prstGeom prst="rect">
                <a:avLst/>
              </a:prstGeom>
              <a:blipFill>
                <a:blip r:embed="rId2"/>
                <a:stretch>
                  <a:fillRect l="-3021" r="-1511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0B73AC66-6103-4E31-96A6-A48FE3856F7F}"/>
              </a:ext>
            </a:extLst>
          </p:cNvPr>
          <p:cNvSpPr/>
          <p:nvPr/>
        </p:nvSpPr>
        <p:spPr>
          <a:xfrm rot="16200000">
            <a:off x="5282631" y="652979"/>
            <a:ext cx="732923" cy="53801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DA820E74-E693-479C-845C-EF94C170DA7D}"/>
                  </a:ext>
                </a:extLst>
              </p:cNvPr>
              <p:cNvSpPr txBox="1"/>
              <p:nvPr/>
            </p:nvSpPr>
            <p:spPr>
              <a:xfrm>
                <a:off x="4908843" y="1500857"/>
                <a:ext cx="20185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𝑐𝑜𝑚𝑝𝑙𝑒𝑥𝑖𝑑𝑎𝑑𝑒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DA820E74-E693-479C-845C-EF94C170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843" y="1500857"/>
                <a:ext cx="2018516" cy="276999"/>
              </a:xfrm>
              <a:prstGeom prst="rect">
                <a:avLst/>
              </a:prstGeom>
              <a:blipFill>
                <a:blip r:embed="rId3"/>
                <a:stretch>
                  <a:fillRect l="-5438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4F808B7-B5CD-46AF-8771-056489EFECE1}"/>
                  </a:ext>
                </a:extLst>
              </p:cNvPr>
              <p:cNvSpPr txBox="1"/>
              <p:nvPr/>
            </p:nvSpPr>
            <p:spPr>
              <a:xfrm>
                <a:off x="827584" y="3510920"/>
                <a:ext cx="32926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5000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4F808B7-B5CD-46AF-8771-056489EFE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510920"/>
                <a:ext cx="3292609" cy="276999"/>
              </a:xfrm>
              <a:prstGeom prst="rect">
                <a:avLst/>
              </a:prstGeom>
              <a:blipFill>
                <a:blip r:embed="rId4"/>
                <a:stretch>
                  <a:fillRect l="-2593" t="-2222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A60713D-BCF0-4303-95B8-8B66FA73B68A}"/>
                  </a:ext>
                </a:extLst>
              </p:cNvPr>
              <p:cNvSpPr txBox="1"/>
              <p:nvPr/>
            </p:nvSpPr>
            <p:spPr>
              <a:xfrm>
                <a:off x="4893568" y="3507854"/>
                <a:ext cx="37108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170000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A60713D-BCF0-4303-95B8-8B66FA73B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568" y="3507854"/>
                <a:ext cx="3710880" cy="276999"/>
              </a:xfrm>
              <a:prstGeom prst="rect">
                <a:avLst/>
              </a:prstGeom>
              <a:blipFill>
                <a:blip r:embed="rId5"/>
                <a:stretch>
                  <a:fillRect l="-2303" t="-2174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C620567-39BC-4D87-A60F-765276F114E4}"/>
                  </a:ext>
                </a:extLst>
              </p:cNvPr>
              <p:cNvSpPr txBox="1"/>
              <p:nvPr/>
            </p:nvSpPr>
            <p:spPr>
              <a:xfrm>
                <a:off x="1650736" y="4083918"/>
                <a:ext cx="164630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C620567-39BC-4D87-A60F-765276F11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736" y="4083918"/>
                <a:ext cx="1646304" cy="280205"/>
              </a:xfrm>
              <a:prstGeom prst="rect">
                <a:avLst/>
              </a:prstGeom>
              <a:blipFill>
                <a:blip r:embed="rId6"/>
                <a:stretch>
                  <a:fillRect l="-3704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9CF9F7F2-8A68-4EB6-899F-F6643ED5196B}"/>
                  </a:ext>
                </a:extLst>
              </p:cNvPr>
              <p:cNvSpPr txBox="1"/>
              <p:nvPr/>
            </p:nvSpPr>
            <p:spPr>
              <a:xfrm>
                <a:off x="5718922" y="4083917"/>
                <a:ext cx="164630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9CF9F7F2-8A68-4EB6-899F-F6643ED51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922" y="4083917"/>
                <a:ext cx="1646304" cy="280205"/>
              </a:xfrm>
              <a:prstGeom prst="rect">
                <a:avLst/>
              </a:prstGeom>
              <a:blipFill>
                <a:blip r:embed="rId7"/>
                <a:stretch>
                  <a:fillRect l="-3704" r="-2593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Imagem 40">
            <a:extLst>
              <a:ext uri="{FF2B5EF4-FFF2-40B4-BE49-F238E27FC236}">
                <a16:creationId xmlns:a16="http://schemas.microsoft.com/office/drawing/2014/main" id="{A42F1252-BD29-4F34-A158-6DAC3D8FBB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1" t="67199" r="3934" b="3402"/>
          <a:stretch/>
        </p:blipFill>
        <p:spPr>
          <a:xfrm>
            <a:off x="3635896" y="1777856"/>
            <a:ext cx="151216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1" grpId="0" animBg="1"/>
      <p:bldP spid="35" grpId="0"/>
      <p:bldP spid="37" grpId="0"/>
      <p:bldP spid="38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EB324288-6F2D-4565-971E-17406202AC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2067694"/>
                <a:ext cx="7344816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Em quais problemas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é extremamente elevado?</a:t>
                </a:r>
                <a:endParaRPr lang="en-US" altLang="ko-KR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EB324288-6F2D-4565-971E-17406202A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067694"/>
                <a:ext cx="7344816" cy="601425"/>
              </a:xfrm>
              <a:prstGeom prst="rect">
                <a:avLst/>
              </a:prstGeom>
              <a:blipFill>
                <a:blip r:embed="rId2"/>
                <a:stretch>
                  <a:fillRect l="-1660" t="-2020" r="-249" b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095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1A92E8C-915B-4235-BAFB-3C0F54E5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99542"/>
            <a:ext cx="2919413" cy="117633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CA0B5D4-1BFE-49FF-BF7F-7B973796C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771550"/>
            <a:ext cx="6870673" cy="345638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9DEB0A-64A3-45AB-AEFA-5F35F5858D1D}"/>
              </a:ext>
            </a:extLst>
          </p:cNvPr>
          <p:cNvSpPr txBox="1">
            <a:spLocks/>
          </p:cNvSpPr>
          <p:nvPr/>
        </p:nvSpPr>
        <p:spPr>
          <a:xfrm>
            <a:off x="4572000" y="4257248"/>
            <a:ext cx="446449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Por que </a:t>
            </a:r>
            <a:r>
              <a:rPr lang="pt-BR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não lineares são necessárias?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1751BD-B6C3-47AA-B876-278D9BC476CD}"/>
              </a:ext>
            </a:extLst>
          </p:cNvPr>
          <p:cNvSpPr txBox="1">
            <a:spLocks/>
          </p:cNvSpPr>
          <p:nvPr/>
        </p:nvSpPr>
        <p:spPr>
          <a:xfrm>
            <a:off x="4211960" y="489994"/>
            <a:ext cx="4568141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Reconhecimento de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imagens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26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615ABE4-23AE-4899-A5F0-068A651DF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5486"/>
            <a:ext cx="6451175" cy="4299377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4D3F831-76E8-4113-AC73-2D317C646351}"/>
              </a:ext>
            </a:extLst>
          </p:cNvPr>
          <p:cNvCxnSpPr>
            <a:cxnSpLocks/>
          </p:cNvCxnSpPr>
          <p:nvPr/>
        </p:nvCxnSpPr>
        <p:spPr>
          <a:xfrm>
            <a:off x="2153278" y="504621"/>
            <a:ext cx="402503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inal de Multiplicação 7">
            <a:extLst>
              <a:ext uri="{FF2B5EF4-FFF2-40B4-BE49-F238E27FC236}">
                <a16:creationId xmlns:a16="http://schemas.microsoft.com/office/drawing/2014/main" id="{A2DA9384-856F-4F79-8659-D11A883EE238}"/>
              </a:ext>
            </a:extLst>
          </p:cNvPr>
          <p:cNvSpPr/>
          <p:nvPr/>
        </p:nvSpPr>
        <p:spPr>
          <a:xfrm>
            <a:off x="2542853" y="739486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2B37DF9-49F5-434E-BF35-65476BBB9864}"/>
              </a:ext>
            </a:extLst>
          </p:cNvPr>
          <p:cNvSpPr txBox="1">
            <a:spLocks/>
          </p:cNvSpPr>
          <p:nvPr/>
        </p:nvSpPr>
        <p:spPr>
          <a:xfrm>
            <a:off x="1361185" y="317911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1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inal de Multiplicação 9">
            <a:extLst>
              <a:ext uri="{FF2B5EF4-FFF2-40B4-BE49-F238E27FC236}">
                <a16:creationId xmlns:a16="http://schemas.microsoft.com/office/drawing/2014/main" id="{17E1BEDF-B047-4734-9FF3-33AF95DE9A77}"/>
              </a:ext>
            </a:extLst>
          </p:cNvPr>
          <p:cNvSpPr/>
          <p:nvPr/>
        </p:nvSpPr>
        <p:spPr>
          <a:xfrm>
            <a:off x="3635896" y="1131590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749D6F2-A322-46A7-8749-2F614119F67F}"/>
              </a:ext>
            </a:extLst>
          </p:cNvPr>
          <p:cNvCxnSpPr>
            <a:cxnSpLocks/>
          </p:cNvCxnSpPr>
          <p:nvPr/>
        </p:nvCxnSpPr>
        <p:spPr>
          <a:xfrm flipH="1" flipV="1">
            <a:off x="3806174" y="1314259"/>
            <a:ext cx="339916" cy="2679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4DBB798-3CAF-4B15-A9CF-76B2E69BEB97}"/>
              </a:ext>
            </a:extLst>
          </p:cNvPr>
          <p:cNvSpPr txBox="1">
            <a:spLocks/>
          </p:cNvSpPr>
          <p:nvPr/>
        </p:nvSpPr>
        <p:spPr>
          <a:xfrm>
            <a:off x="4133816" y="1411425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2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8C7CC34-4232-49F2-8342-99AC4F7B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47" y="2160835"/>
            <a:ext cx="635355" cy="4596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30F0C4-E5A6-4680-B70E-DFB735D7E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620516"/>
            <a:ext cx="814745" cy="45968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5B623FD-40C6-4242-8D80-919472608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478" y="2718718"/>
            <a:ext cx="866118" cy="7229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2D8811A-1286-4C1A-8D62-9E5157544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038" y="2050329"/>
            <a:ext cx="2134660" cy="1600054"/>
          </a:xfrm>
          <a:prstGeom prst="rect">
            <a:avLst/>
          </a:prstGeom>
        </p:spPr>
      </p:pic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5DCEF4F2-4423-437B-BBC9-E4FD281B3B53}"/>
              </a:ext>
            </a:extLst>
          </p:cNvPr>
          <p:cNvSpPr/>
          <p:nvPr/>
        </p:nvSpPr>
        <p:spPr>
          <a:xfrm>
            <a:off x="2239439" y="2179320"/>
            <a:ext cx="1578181" cy="1120140"/>
          </a:xfrm>
          <a:custGeom>
            <a:avLst/>
            <a:gdLst>
              <a:gd name="connsiteX0" fmla="*/ 358981 w 1578181"/>
              <a:gd name="connsiteY0" fmla="*/ 0 h 1120140"/>
              <a:gd name="connsiteX1" fmla="*/ 221821 w 1578181"/>
              <a:gd name="connsiteY1" fmla="*/ 228600 h 1120140"/>
              <a:gd name="connsiteX2" fmla="*/ 61801 w 1578181"/>
              <a:gd name="connsiteY2" fmla="*/ 487680 h 1120140"/>
              <a:gd name="connsiteX3" fmla="*/ 841 w 1578181"/>
              <a:gd name="connsiteY3" fmla="*/ 731520 h 1120140"/>
              <a:gd name="connsiteX4" fmla="*/ 99901 w 1578181"/>
              <a:gd name="connsiteY4" fmla="*/ 929640 h 1120140"/>
              <a:gd name="connsiteX5" fmla="*/ 717121 w 1578181"/>
              <a:gd name="connsiteY5" fmla="*/ 1036320 h 1120140"/>
              <a:gd name="connsiteX6" fmla="*/ 1250521 w 1578181"/>
              <a:gd name="connsiteY6" fmla="*/ 1097280 h 1120140"/>
              <a:gd name="connsiteX7" fmla="*/ 1578181 w 1578181"/>
              <a:gd name="connsiteY7" fmla="*/ 1120140 h 112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8181" h="1120140">
                <a:moveTo>
                  <a:pt x="358981" y="0"/>
                </a:moveTo>
                <a:cubicBezTo>
                  <a:pt x="315166" y="73660"/>
                  <a:pt x="271351" y="147320"/>
                  <a:pt x="221821" y="228600"/>
                </a:cubicBezTo>
                <a:cubicBezTo>
                  <a:pt x="172291" y="309880"/>
                  <a:pt x="98631" y="403860"/>
                  <a:pt x="61801" y="487680"/>
                </a:cubicBezTo>
                <a:cubicBezTo>
                  <a:pt x="24971" y="571500"/>
                  <a:pt x="-5509" y="657860"/>
                  <a:pt x="841" y="731520"/>
                </a:cubicBezTo>
                <a:cubicBezTo>
                  <a:pt x="7191" y="805180"/>
                  <a:pt x="-19479" y="878840"/>
                  <a:pt x="99901" y="929640"/>
                </a:cubicBezTo>
                <a:cubicBezTo>
                  <a:pt x="219281" y="980440"/>
                  <a:pt x="525351" y="1008380"/>
                  <a:pt x="717121" y="1036320"/>
                </a:cubicBezTo>
                <a:cubicBezTo>
                  <a:pt x="908891" y="1064260"/>
                  <a:pt x="1107011" y="1083310"/>
                  <a:pt x="1250521" y="1097280"/>
                </a:cubicBezTo>
                <a:cubicBezTo>
                  <a:pt x="1394031" y="1111250"/>
                  <a:pt x="1486106" y="1115695"/>
                  <a:pt x="1578181" y="112014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CA20F3B-D848-4640-8ABA-6E5A64212947}"/>
              </a:ext>
            </a:extLst>
          </p:cNvPr>
          <p:cNvSpPr txBox="1">
            <a:spLocks/>
          </p:cNvSpPr>
          <p:nvPr/>
        </p:nvSpPr>
        <p:spPr>
          <a:xfrm>
            <a:off x="4860032" y="2684993"/>
            <a:ext cx="3872082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i="1" dirty="0">
                <a:latin typeface="Calibri" panose="020F0502020204030204" pitchFamily="34" charset="0"/>
                <a:cs typeface="Calibri" panose="020F0502020204030204" pitchFamily="34" charset="0"/>
              </a:rPr>
              <a:t>Quantas </a:t>
            </a:r>
            <a:r>
              <a:rPr lang="pt-BR" altLang="ko-KR" sz="28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altLang="ko-KR" sz="2800" i="1" dirty="0">
                <a:latin typeface="Calibri" panose="020F0502020204030204" pitchFamily="34" charset="0"/>
                <a:cs typeface="Calibri" panose="020F0502020204030204" pitchFamily="34" charset="0"/>
              </a:rPr>
              <a:t> temos?</a:t>
            </a:r>
            <a:endParaRPr lang="en-US" altLang="ko-KR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3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6" grpId="0"/>
      <p:bldP spid="21" grpId="0" animBg="1"/>
      <p:bldP spid="22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5484</TotalTime>
  <Words>1530</Words>
  <Application>Microsoft Office PowerPoint</Application>
  <PresentationFormat>Apresentação na tela (16:9)</PresentationFormat>
  <Paragraphs>292</Paragraphs>
  <Slides>43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MS Shell Dlg 2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thipanini94@gmail.com</cp:lastModifiedBy>
  <cp:revision>190</cp:revision>
  <dcterms:created xsi:type="dcterms:W3CDTF">2016-12-05T23:26:54Z</dcterms:created>
  <dcterms:modified xsi:type="dcterms:W3CDTF">2019-01-05T15:54:40Z</dcterms:modified>
</cp:coreProperties>
</file>